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5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F3D459-EC0A-CF46-9629-085B625D112A}" type="datetimeFigureOut">
              <a:rPr lang="en-US" smtClean="0"/>
              <a:t>28.04.15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49CB9-82F5-6842-BF5B-E8E0420B22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4" Type="http://schemas.openxmlformats.org/officeDocument/2006/relationships/audio" Target="../media/media4.mp3"/><Relationship Id="rId5" Type="http://schemas.openxmlformats.org/officeDocument/2006/relationships/slideLayout" Target="../slideLayouts/slideLayout4.xml"/><Relationship Id="rId6" Type="http://schemas.openxmlformats.org/officeDocument/2006/relationships/hyperlink" Target="http://fuglar.no/galleri/lyder/Troglodytes.troglodytes.mp3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6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4" Type="http://schemas.openxmlformats.org/officeDocument/2006/relationships/audio" Target="../media/media6.mp3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10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4" Type="http://schemas.openxmlformats.org/officeDocument/2006/relationships/audio" Target="../media/media8.mp3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7" Type="http://schemas.openxmlformats.org/officeDocument/2006/relationships/image" Target="../media/image6.png"/><Relationship Id="rId8" Type="http://schemas.openxmlformats.org/officeDocument/2006/relationships/image" Target="../media/image12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4" Type="http://schemas.openxmlformats.org/officeDocument/2006/relationships/audio" Target="../media/media10.mp3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10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4" Type="http://schemas.openxmlformats.org/officeDocument/2006/relationships/audio" Target="../media/media12.mp3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6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0.png"/><Relationship Id="rId1" Type="http://schemas.microsoft.com/office/2007/relationships/media" Target="../media/media13.wav"/><Relationship Id="rId2" Type="http://schemas.openxmlformats.org/officeDocument/2006/relationships/audio" Target="../media/media1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5687"/>
            <a:ext cx="7241606" cy="1846961"/>
          </a:xfrm>
        </p:spPr>
        <p:txBody>
          <a:bodyPr/>
          <a:lstStyle/>
          <a:p>
            <a:r>
              <a:rPr lang="en-US" dirty="0" err="1" smtClean="0"/>
              <a:t>Sangkoret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den </a:t>
            </a:r>
            <a:r>
              <a:rPr lang="en-US" dirty="0" err="1" smtClean="0"/>
              <a:t>frodige</a:t>
            </a:r>
            <a:r>
              <a:rPr lang="en-US" dirty="0" smtClean="0"/>
              <a:t> </a:t>
            </a:r>
            <a:r>
              <a:rPr lang="en-US" dirty="0" err="1" smtClean="0"/>
              <a:t>bekkedalen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8339" y="232201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Mange </a:t>
            </a:r>
            <a:r>
              <a:rPr lang="en-US" dirty="0" err="1" smtClean="0"/>
              <a:t>bekker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ødelagt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4711714" cy="43100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Når</a:t>
            </a:r>
            <a:r>
              <a:rPr lang="en-US" dirty="0" smtClean="0"/>
              <a:t> vi </a:t>
            </a:r>
            <a:r>
              <a:rPr lang="en-US" dirty="0" err="1" smtClean="0"/>
              <a:t>går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tur</a:t>
            </a:r>
            <a:r>
              <a:rPr lang="en-US" dirty="0" smtClean="0"/>
              <a:t>, </a:t>
            </a:r>
            <a:r>
              <a:rPr lang="en-US" dirty="0" err="1" smtClean="0"/>
              <a:t>ser</a:t>
            </a:r>
            <a:r>
              <a:rPr lang="en-US" dirty="0" smtClean="0"/>
              <a:t> vi </a:t>
            </a:r>
            <a:r>
              <a:rPr lang="en-US" dirty="0" err="1" smtClean="0"/>
              <a:t>noen</a:t>
            </a:r>
            <a:r>
              <a:rPr lang="en-US" dirty="0" smtClean="0"/>
              <a:t> ganger at </a:t>
            </a:r>
            <a:r>
              <a:rPr lang="en-US" dirty="0" err="1" smtClean="0"/>
              <a:t>det</a:t>
            </a:r>
            <a:r>
              <a:rPr lang="en-US" dirty="0" smtClean="0"/>
              <a:t> ligger </a:t>
            </a:r>
            <a:r>
              <a:rPr lang="en-US" dirty="0" err="1" smtClean="0"/>
              <a:t>gamle</a:t>
            </a:r>
            <a:r>
              <a:rPr lang="en-US" dirty="0" smtClean="0"/>
              <a:t> </a:t>
            </a:r>
            <a:r>
              <a:rPr lang="en-US" dirty="0" err="1" smtClean="0"/>
              <a:t>bildekk</a:t>
            </a:r>
            <a:r>
              <a:rPr lang="en-US" dirty="0" smtClean="0"/>
              <a:t>, </a:t>
            </a:r>
            <a:r>
              <a:rPr lang="en-US" dirty="0" err="1" smtClean="0"/>
              <a:t>plaststoler</a:t>
            </a:r>
            <a:r>
              <a:rPr lang="en-US" dirty="0" smtClean="0"/>
              <a:t>, </a:t>
            </a:r>
            <a:r>
              <a:rPr lang="en-US" dirty="0" err="1" smtClean="0"/>
              <a:t>knust</a:t>
            </a:r>
            <a:r>
              <a:rPr lang="en-US" dirty="0" smtClean="0"/>
              <a:t> glass, </a:t>
            </a:r>
            <a:r>
              <a:rPr lang="en-US" dirty="0" err="1" smtClean="0"/>
              <a:t>papp</a:t>
            </a:r>
            <a:r>
              <a:rPr lang="en-US" dirty="0" smtClean="0"/>
              <a:t>, </a:t>
            </a:r>
            <a:r>
              <a:rPr lang="en-US" dirty="0" err="1" smtClean="0"/>
              <a:t>metallrør</a:t>
            </a:r>
            <a:r>
              <a:rPr lang="en-US" dirty="0" smtClean="0"/>
              <a:t> og </a:t>
            </a:r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annet</a:t>
            </a:r>
            <a:r>
              <a:rPr lang="en-US" dirty="0" smtClean="0"/>
              <a:t> </a:t>
            </a:r>
            <a:r>
              <a:rPr lang="en-US" dirty="0" err="1" smtClean="0"/>
              <a:t>skrot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Noen</a:t>
            </a:r>
            <a:r>
              <a:rPr lang="en-US" dirty="0" smtClean="0"/>
              <a:t> </a:t>
            </a:r>
            <a:r>
              <a:rPr lang="en-US" dirty="0" err="1" smtClean="0"/>
              <a:t>steder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bekkene</a:t>
            </a:r>
            <a:r>
              <a:rPr lang="en-US" dirty="0" smtClean="0"/>
              <a:t> </a:t>
            </a:r>
            <a:r>
              <a:rPr lang="en-US" dirty="0" err="1" smtClean="0"/>
              <a:t>lagt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rør</a:t>
            </a:r>
            <a:r>
              <a:rPr lang="en-US" dirty="0" smtClean="0"/>
              <a:t> under </a:t>
            </a:r>
            <a:r>
              <a:rPr lang="en-US" dirty="0" err="1" smtClean="0"/>
              <a:t>jorden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Fortsatt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utslipp</a:t>
            </a:r>
            <a:r>
              <a:rPr lang="en-US" dirty="0" smtClean="0"/>
              <a:t> fra </a:t>
            </a:r>
            <a:r>
              <a:rPr lang="en-US" dirty="0" err="1" smtClean="0"/>
              <a:t>kloakk</a:t>
            </a:r>
            <a:r>
              <a:rPr lang="en-US" dirty="0" smtClean="0"/>
              <a:t> </a:t>
            </a:r>
            <a:r>
              <a:rPr lang="en-US" dirty="0" err="1" smtClean="0"/>
              <a:t>rett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elva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Mange </a:t>
            </a:r>
            <a:r>
              <a:rPr lang="en-US" dirty="0" err="1" smtClean="0"/>
              <a:t>vassdrag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tomme</a:t>
            </a:r>
            <a:r>
              <a:rPr lang="en-US" dirty="0" smtClean="0"/>
              <a:t> for liv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grunn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forurensing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ørreten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 smtClean="0"/>
              <a:t>komme</a:t>
            </a:r>
            <a:r>
              <a:rPr lang="en-US" dirty="0" smtClean="0"/>
              <a:t> </a:t>
            </a:r>
            <a:r>
              <a:rPr lang="en-US" dirty="0" err="1" smtClean="0"/>
              <a:t>opp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bekken</a:t>
            </a:r>
            <a:r>
              <a:rPr lang="en-US" dirty="0" smtClean="0"/>
              <a:t> for å </a:t>
            </a:r>
            <a:r>
              <a:rPr lang="en-US" dirty="0" err="1" smtClean="0"/>
              <a:t>gyte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310" y="3726352"/>
            <a:ext cx="2255788" cy="2133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24750" r="24750"/>
          <a:stretch>
            <a:fillRect/>
          </a:stretch>
        </p:blipFill>
        <p:spPr>
          <a:xfrm>
            <a:off x="5959310" y="1613646"/>
            <a:ext cx="2255788" cy="2112706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5138" y="7268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0" y="274637"/>
            <a:ext cx="7697736" cy="1339009"/>
          </a:xfrm>
        </p:spPr>
        <p:txBody>
          <a:bodyPr/>
          <a:lstStyle/>
          <a:p>
            <a:r>
              <a:rPr lang="en-US" sz="4000" dirty="0" err="1"/>
              <a:t>F</a:t>
            </a:r>
            <a:r>
              <a:rPr lang="en-US" sz="4000" dirty="0" err="1" smtClean="0"/>
              <a:t>uglene</a:t>
            </a:r>
            <a:r>
              <a:rPr lang="en-US" sz="4000" dirty="0" smtClean="0"/>
              <a:t> </a:t>
            </a:r>
            <a:r>
              <a:rPr lang="en-US" sz="4000" dirty="0" err="1" smtClean="0"/>
              <a:t>synger</a:t>
            </a:r>
            <a:r>
              <a:rPr lang="en-US" sz="4000" dirty="0" smtClean="0"/>
              <a:t> </a:t>
            </a:r>
            <a:r>
              <a:rPr lang="en-US" sz="4000" dirty="0" err="1" smtClean="0"/>
              <a:t>om</a:t>
            </a:r>
            <a:r>
              <a:rPr lang="en-US" sz="4000" dirty="0" smtClean="0"/>
              <a:t> </a:t>
            </a:r>
            <a:r>
              <a:rPr lang="en-US" sz="4000" dirty="0" err="1" smtClean="0"/>
              <a:t>våren</a:t>
            </a:r>
            <a:r>
              <a:rPr lang="th-TH" sz="4000" dirty="0"/>
              <a:t/>
            </a:r>
            <a:br>
              <a:rPr lang="th-TH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950" y="1801906"/>
            <a:ext cx="7697736" cy="4324257"/>
          </a:xfrm>
        </p:spPr>
        <p:txBody>
          <a:bodyPr/>
          <a:lstStyle/>
          <a:p>
            <a:r>
              <a:rPr lang="en-US" dirty="0" smtClean="0"/>
              <a:t>Mange </a:t>
            </a:r>
            <a:r>
              <a:rPr lang="en-US" dirty="0" err="1" smtClean="0"/>
              <a:t>fugler</a:t>
            </a:r>
            <a:r>
              <a:rPr lang="en-US" dirty="0" smtClean="0"/>
              <a:t> </a:t>
            </a:r>
            <a:r>
              <a:rPr lang="en-US" dirty="0" err="1" smtClean="0"/>
              <a:t>kommer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oreskogen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hekke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mye</a:t>
            </a:r>
            <a:r>
              <a:rPr lang="en-US" dirty="0" smtClean="0"/>
              <a:t> </a:t>
            </a:r>
            <a:r>
              <a:rPr lang="en-US" dirty="0" err="1" smtClean="0"/>
              <a:t>fuglesang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annene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synger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lokke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en </a:t>
            </a:r>
            <a:r>
              <a:rPr lang="en-US" dirty="0" err="1" smtClean="0"/>
              <a:t>hunn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Sangen</a:t>
            </a:r>
            <a:r>
              <a:rPr lang="en-US" dirty="0" smtClean="0"/>
              <a:t> </a:t>
            </a:r>
            <a:r>
              <a:rPr lang="en-US" dirty="0" err="1" smtClean="0"/>
              <a:t>forteller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funnet</a:t>
            </a:r>
            <a:r>
              <a:rPr lang="en-US" dirty="0" smtClean="0"/>
              <a:t> </a:t>
            </a:r>
            <a:r>
              <a:rPr lang="en-US" dirty="0" err="1" smtClean="0"/>
              <a:t>seg</a:t>
            </a:r>
            <a:r>
              <a:rPr lang="en-US" dirty="0" smtClean="0"/>
              <a:t> et </a:t>
            </a:r>
            <a:r>
              <a:rPr lang="en-US" dirty="0" err="1" smtClean="0"/>
              <a:t>sted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bygge</a:t>
            </a:r>
            <a:r>
              <a:rPr lang="en-US" dirty="0" smtClean="0"/>
              <a:t> </a:t>
            </a:r>
            <a:r>
              <a:rPr lang="en-US" dirty="0" err="1" smtClean="0"/>
              <a:t>reir</a:t>
            </a:r>
            <a:r>
              <a:rPr lang="en-US" dirty="0" smtClean="0"/>
              <a:t>, </a:t>
            </a:r>
            <a:r>
              <a:rPr lang="en-US" dirty="0" err="1" smtClean="0"/>
              <a:t>legge</a:t>
            </a:r>
            <a:r>
              <a:rPr lang="en-US" dirty="0" smtClean="0"/>
              <a:t> egg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unger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Andre </a:t>
            </a:r>
            <a:r>
              <a:rPr lang="en-US" dirty="0" err="1" smtClean="0"/>
              <a:t>fugler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samme</a:t>
            </a:r>
            <a:r>
              <a:rPr lang="en-US" dirty="0" smtClean="0"/>
              <a:t> art holder </a:t>
            </a:r>
            <a:r>
              <a:rPr lang="en-US" dirty="0" err="1" smtClean="0"/>
              <a:t>seg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avstand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73107" y="44547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1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Gjerdesmett</a:t>
            </a:r>
            <a:endParaRPr lang="en-US" dirty="0"/>
          </a:p>
        </p:txBody>
      </p:sp>
      <p:pic>
        <p:nvPicPr>
          <p:cNvPr id="7" name="Content Placeholder 6">
            <a:hlinkClick r:id="rId6"/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rcRect l="23141" r="23141"/>
          <a:stretch>
            <a:fillRect/>
          </a:stretch>
        </p:blipFill>
        <p:spPr>
          <a:xfrm>
            <a:off x="5360988" y="1816100"/>
            <a:ext cx="3000375" cy="43100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89022" y="1816100"/>
            <a:ext cx="4034631" cy="4310063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Comic Sans MS"/>
                <a:cs typeface="Comic Sans MS"/>
              </a:rPr>
              <a:t>Er</a:t>
            </a:r>
            <a:r>
              <a:rPr lang="en-US" sz="2400" b="1" dirty="0" smtClean="0">
                <a:latin typeface="Comic Sans MS"/>
                <a:cs typeface="Comic Sans MS"/>
              </a:rPr>
              <a:t> en </a:t>
            </a:r>
            <a:r>
              <a:rPr lang="en-US" sz="2400" b="1" dirty="0" err="1" smtClean="0">
                <a:latin typeface="Comic Sans MS"/>
                <a:cs typeface="Comic Sans MS"/>
              </a:rPr>
              <a:t>liten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fugl</a:t>
            </a:r>
            <a:r>
              <a:rPr lang="en-US" sz="2400" b="1" dirty="0"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latin typeface="Comic Sans MS"/>
                <a:cs typeface="Comic Sans MS"/>
              </a:rPr>
              <a:t>med  </a:t>
            </a:r>
            <a:r>
              <a:rPr lang="en-US" sz="2400" b="1" dirty="0" err="1" smtClean="0">
                <a:latin typeface="Comic Sans MS"/>
                <a:cs typeface="Comic Sans MS"/>
              </a:rPr>
              <a:t>kraftig</a:t>
            </a:r>
            <a:r>
              <a:rPr lang="en-US" sz="2400" b="1" dirty="0" smtClean="0">
                <a:latin typeface="Comic Sans MS"/>
                <a:cs typeface="Comic Sans MS"/>
              </a:rPr>
              <a:t> sang.</a:t>
            </a:r>
          </a:p>
          <a:p>
            <a:r>
              <a:rPr lang="en-US" sz="2400" b="1" dirty="0" err="1" smtClean="0">
                <a:latin typeface="Comic Sans MS"/>
                <a:cs typeface="Comic Sans MS"/>
              </a:rPr>
              <a:t>Har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>
                <a:latin typeface="Comic Sans MS"/>
                <a:cs typeface="Comic Sans MS"/>
              </a:rPr>
              <a:t>g</a:t>
            </a:r>
            <a:r>
              <a:rPr lang="en-US" sz="2400" b="1" dirty="0" err="1" smtClean="0">
                <a:latin typeface="Comic Sans MS"/>
                <a:cs typeface="Comic Sans MS"/>
              </a:rPr>
              <a:t>jentagende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trillende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fløytetoner</a:t>
            </a:r>
            <a:r>
              <a:rPr lang="en-US" sz="2400" b="1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2400" b="1" dirty="0" err="1" smtClean="0">
                <a:latin typeface="Comic Sans MS"/>
                <a:cs typeface="Comic Sans MS"/>
              </a:rPr>
              <a:t>Hannen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har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stjerten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rett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i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været</a:t>
            </a:r>
            <a:r>
              <a:rPr lang="en-US" sz="2400" b="1" dirty="0" smtClean="0">
                <a:latin typeface="Comic Sans MS"/>
                <a:cs typeface="Comic Sans MS"/>
              </a:rPr>
              <a:t> og </a:t>
            </a:r>
            <a:r>
              <a:rPr lang="en-US" sz="2400" b="1" dirty="0" err="1" smtClean="0">
                <a:latin typeface="Comic Sans MS"/>
                <a:cs typeface="Comic Sans MS"/>
              </a:rPr>
              <a:t>dreier</a:t>
            </a:r>
            <a:r>
              <a:rPr lang="en-US" sz="2400" b="1" dirty="0" smtClean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hodet</a:t>
            </a:r>
            <a:r>
              <a:rPr lang="en-US" sz="2400" b="1" dirty="0" smtClean="0">
                <a:latin typeface="Comic Sans MS"/>
                <a:cs typeface="Comic Sans MS"/>
              </a:rPr>
              <a:t> fra side </a:t>
            </a:r>
            <a:r>
              <a:rPr lang="en-US" sz="2400" b="1" dirty="0" err="1" smtClean="0">
                <a:latin typeface="Comic Sans MS"/>
                <a:cs typeface="Comic Sans MS"/>
              </a:rPr>
              <a:t>til</a:t>
            </a:r>
            <a:r>
              <a:rPr lang="en-US" sz="2400" b="1" dirty="0" smtClean="0">
                <a:latin typeface="Comic Sans MS"/>
                <a:cs typeface="Comic Sans MS"/>
              </a:rPr>
              <a:t> side. 								</a:t>
            </a:r>
          </a:p>
        </p:txBody>
      </p:sp>
      <p:pic>
        <p:nvPicPr>
          <p:cNvPr id="2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8369" y="732693"/>
            <a:ext cx="304800" cy="304800"/>
          </a:xfrm>
          <a:prstGeom prst="rect">
            <a:avLst/>
          </a:prstGeom>
        </p:spPr>
      </p:pic>
      <p:pic>
        <p:nvPicPr>
          <p:cNvPr id="3" name="Gjerdespret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1723" y="31476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1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Løvsanger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Er</a:t>
            </a:r>
            <a:r>
              <a:rPr lang="en-US" dirty="0" smtClean="0">
                <a:latin typeface="Comic Sans MS"/>
                <a:cs typeface="Comic Sans MS"/>
              </a:rPr>
              <a:t> den </a:t>
            </a:r>
            <a:r>
              <a:rPr lang="en-US" dirty="0" err="1" smtClean="0">
                <a:latin typeface="Comic Sans MS"/>
                <a:cs typeface="Comic Sans MS"/>
              </a:rPr>
              <a:t>vanligste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fuglen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Norge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Har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myke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fløytetoner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Synger</a:t>
            </a:r>
            <a:r>
              <a:rPr lang="en-US" dirty="0" smtClean="0">
                <a:latin typeface="Comic Sans MS"/>
                <a:cs typeface="Comic Sans MS"/>
              </a:rPr>
              <a:t> med </a:t>
            </a:r>
            <a:r>
              <a:rPr lang="en-US" dirty="0" err="1" smtClean="0">
                <a:latin typeface="Comic Sans MS"/>
                <a:cs typeface="Comic Sans MS"/>
              </a:rPr>
              <a:t>høye</a:t>
            </a:r>
            <a:r>
              <a:rPr lang="en-US" dirty="0" smtClean="0">
                <a:latin typeface="Comic Sans MS"/>
                <a:cs typeface="Comic Sans MS"/>
              </a:rPr>
              <a:t> og </a:t>
            </a:r>
            <a:r>
              <a:rPr lang="en-US" dirty="0" err="1" smtClean="0">
                <a:latin typeface="Comic Sans MS"/>
                <a:cs typeface="Comic Sans MS"/>
              </a:rPr>
              <a:t>raske</a:t>
            </a:r>
            <a:r>
              <a:rPr lang="en-US" dirty="0" smtClean="0">
                <a:latin typeface="Comic Sans MS"/>
                <a:cs typeface="Comic Sans MS"/>
              </a:rPr>
              <a:t> toner, </a:t>
            </a:r>
            <a:r>
              <a:rPr lang="en-US" dirty="0" err="1" smtClean="0">
                <a:latin typeface="Comic Sans MS"/>
                <a:cs typeface="Comic Sans MS"/>
              </a:rPr>
              <a:t>så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blir</a:t>
            </a:r>
            <a:r>
              <a:rPr lang="en-US" dirty="0" smtClean="0">
                <a:latin typeface="Comic Sans MS"/>
                <a:cs typeface="Comic Sans MS"/>
              </a:rPr>
              <a:t> den </a:t>
            </a:r>
            <a:r>
              <a:rPr lang="en-US" dirty="0" err="1" smtClean="0">
                <a:latin typeface="Comic Sans MS"/>
                <a:cs typeface="Comic Sans MS"/>
              </a:rPr>
              <a:t>litt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langsommere</a:t>
            </a:r>
            <a:r>
              <a:rPr lang="en-US" dirty="0" smtClean="0">
                <a:latin typeface="Comic Sans MS"/>
                <a:cs typeface="Comic Sans MS"/>
              </a:rPr>
              <a:t> og </a:t>
            </a:r>
            <a:r>
              <a:rPr lang="en-US" dirty="0" err="1" smtClean="0">
                <a:latin typeface="Comic Sans MS"/>
                <a:cs typeface="Comic Sans MS"/>
              </a:rPr>
              <a:t>stilner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gradvis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Synger</a:t>
            </a:r>
            <a:r>
              <a:rPr lang="en-US" dirty="0" smtClean="0">
                <a:latin typeface="Comic Sans MS"/>
                <a:cs typeface="Comic Sans MS"/>
              </a:rPr>
              <a:t> bare </a:t>
            </a:r>
            <a:r>
              <a:rPr lang="en-US" dirty="0" err="1" smtClean="0">
                <a:latin typeface="Comic Sans MS"/>
                <a:cs typeface="Comic Sans MS"/>
              </a:rPr>
              <a:t>noen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få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sekunder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om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gangen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t="-50506" b="-50506"/>
          <a:stretch>
            <a:fillRect/>
          </a:stretch>
        </p:blipFill>
        <p:spPr>
          <a:xfrm>
            <a:off x="5145088" y="1816100"/>
            <a:ext cx="3216275" cy="4310063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71846" y="732692"/>
            <a:ext cx="451338" cy="451338"/>
          </a:xfrm>
          <a:prstGeom prst="rect">
            <a:avLst/>
          </a:prstGeom>
        </p:spPr>
      </p:pic>
      <p:pic>
        <p:nvPicPr>
          <p:cNvPr id="6" name="Løvsang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5088" y="3692894"/>
            <a:ext cx="309438" cy="3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2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3248511"/>
          </a:xfrm>
        </p:spPr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Har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vakker</a:t>
            </a:r>
            <a:r>
              <a:rPr lang="en-US" dirty="0" smtClean="0">
                <a:latin typeface="Comic Sans MS"/>
                <a:cs typeface="Comic Sans MS"/>
              </a:rPr>
              <a:t> sang med </a:t>
            </a:r>
            <a:r>
              <a:rPr lang="en-US" dirty="0" err="1" smtClean="0">
                <a:latin typeface="Comic Sans MS"/>
                <a:cs typeface="Comic Sans MS"/>
              </a:rPr>
              <a:t>krystallklare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bølgende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og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fløytende</a:t>
            </a:r>
            <a:r>
              <a:rPr lang="en-US" dirty="0" smtClean="0">
                <a:latin typeface="Comic Sans MS"/>
                <a:cs typeface="Comic Sans MS"/>
              </a:rPr>
              <a:t> toner.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Sangen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stiger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styrke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til</a:t>
            </a:r>
            <a:r>
              <a:rPr lang="en-US" dirty="0" smtClean="0">
                <a:latin typeface="Comic Sans MS"/>
                <a:cs typeface="Comic Sans MS"/>
              </a:rPr>
              <a:t> den </a:t>
            </a:r>
            <a:r>
              <a:rPr lang="en-US" dirty="0" err="1" smtClean="0">
                <a:latin typeface="Comic Sans MS"/>
                <a:cs typeface="Comic Sans MS"/>
              </a:rPr>
              <a:t>brått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stanser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22944" r="22944"/>
          <a:stretch>
            <a:fillRect/>
          </a:stretch>
        </p:blipFill>
        <p:spPr>
          <a:xfrm>
            <a:off x="5393117" y="1816101"/>
            <a:ext cx="2968245" cy="3248510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3277" y="808892"/>
            <a:ext cx="339970" cy="339970"/>
          </a:xfrm>
          <a:prstGeom prst="rect">
            <a:avLst/>
          </a:prstGeom>
        </p:spPr>
      </p:pic>
      <p:pic>
        <p:nvPicPr>
          <p:cNvPr id="7" name="Mun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39508" y="257321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Hagesanger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Har</a:t>
            </a:r>
            <a:r>
              <a:rPr lang="en-US" dirty="0" smtClean="0"/>
              <a:t> en </a:t>
            </a:r>
            <a:r>
              <a:rPr lang="en-US" dirty="0" err="1" smtClean="0"/>
              <a:t>kraftig</a:t>
            </a:r>
            <a:r>
              <a:rPr lang="en-US" dirty="0" smtClean="0"/>
              <a:t> sang, men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ingen</a:t>
            </a:r>
            <a:r>
              <a:rPr lang="en-US" dirty="0" smtClean="0"/>
              <a:t> fast </a:t>
            </a:r>
            <a:r>
              <a:rPr lang="en-US" dirty="0" err="1" smtClean="0"/>
              <a:t>melodi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sangstrofe</a:t>
            </a:r>
            <a:r>
              <a:rPr lang="en-US" dirty="0" smtClean="0"/>
              <a:t>, men  den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synge</a:t>
            </a:r>
            <a:r>
              <a:rPr lang="en-US" dirty="0" smtClean="0"/>
              <a:t> </a:t>
            </a:r>
            <a:r>
              <a:rPr lang="en-US" dirty="0" err="1" smtClean="0"/>
              <a:t>lenger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halvt</a:t>
            </a:r>
            <a:r>
              <a:rPr lang="en-US" dirty="0" smtClean="0"/>
              <a:t> </a:t>
            </a:r>
            <a:r>
              <a:rPr lang="en-US" dirty="0" err="1" smtClean="0"/>
              <a:t>minutt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14861" r="14861"/>
          <a:stretch>
            <a:fillRect/>
          </a:stretch>
        </p:blipFill>
        <p:spPr>
          <a:xfrm>
            <a:off x="4932363" y="1816100"/>
            <a:ext cx="3429000" cy="3687763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6646" y="779585"/>
            <a:ext cx="363416" cy="363416"/>
          </a:xfrm>
          <a:prstGeom prst="rect">
            <a:avLst/>
          </a:prstGeom>
        </p:spPr>
      </p:pic>
      <p:pic>
        <p:nvPicPr>
          <p:cNvPr id="6" name="Hagesanger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8995" y="2680557"/>
            <a:ext cx="315302" cy="3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Bokfink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1"/>
            <a:ext cx="3598600" cy="4048186"/>
          </a:xfrm>
        </p:spPr>
        <p:txBody>
          <a:bodyPr/>
          <a:lstStyle/>
          <a:p>
            <a:r>
              <a:rPr lang="en-US" dirty="0" err="1" smtClean="0"/>
              <a:t>Sangstrofen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lett</a:t>
            </a:r>
            <a:r>
              <a:rPr lang="en-US" dirty="0" smtClean="0"/>
              <a:t>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kjenne</a:t>
            </a:r>
            <a:r>
              <a:rPr lang="en-US" dirty="0" smtClean="0"/>
              <a:t> </a:t>
            </a:r>
            <a:r>
              <a:rPr lang="en-US" dirty="0" err="1" smtClean="0"/>
              <a:t>igjen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Trillene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kraftige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avsluttes</a:t>
            </a:r>
            <a:r>
              <a:rPr lang="en-US" dirty="0" smtClean="0"/>
              <a:t> med en </a:t>
            </a:r>
            <a:r>
              <a:rPr lang="en-US" dirty="0" err="1" smtClean="0"/>
              <a:t>krøll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 </a:t>
            </a:r>
            <a:r>
              <a:rPr lang="en-US" dirty="0" err="1" smtClean="0"/>
              <a:t>hører</a:t>
            </a:r>
            <a:r>
              <a:rPr lang="en-US" dirty="0" smtClean="0"/>
              <a:t> </a:t>
            </a:r>
            <a:r>
              <a:rPr lang="en-US" dirty="0" err="1" smtClean="0"/>
              <a:t>noen</a:t>
            </a:r>
            <a:r>
              <a:rPr lang="en-US" dirty="0" smtClean="0"/>
              <a:t> ganger at den </a:t>
            </a:r>
            <a:r>
              <a:rPr lang="en-US" dirty="0" err="1" smtClean="0"/>
              <a:t>synger</a:t>
            </a:r>
            <a:r>
              <a:rPr lang="en-US" dirty="0" smtClean="0"/>
              <a:t> </a:t>
            </a:r>
            <a:r>
              <a:rPr lang="th-TH" dirty="0" smtClean="0"/>
              <a:t>“</a:t>
            </a:r>
            <a:r>
              <a:rPr lang="nb-NO" dirty="0" smtClean="0"/>
              <a:t>fr-fr-fr-fru </a:t>
            </a:r>
            <a:r>
              <a:rPr lang="nb-NO" dirty="0" err="1" smtClean="0"/>
              <a:t>Borchregrevink</a:t>
            </a:r>
            <a:r>
              <a:rPr lang="th-TH" dirty="0" smtClean="0"/>
              <a:t>”</a:t>
            </a:r>
            <a:r>
              <a:rPr lang="nb-NO" dirty="0" smtClean="0"/>
              <a:t>.</a:t>
            </a:r>
          </a:p>
          <a:p>
            <a:r>
              <a:rPr lang="nb-NO" dirty="0" smtClean="0"/>
              <a:t>Noen synes </a:t>
            </a:r>
            <a:r>
              <a:rPr lang="nb-NO" dirty="0" err="1" smtClean="0"/>
              <a:t>kvittringen</a:t>
            </a:r>
            <a:r>
              <a:rPr lang="nb-NO" dirty="0" smtClean="0"/>
              <a:t> minner om </a:t>
            </a:r>
            <a:r>
              <a:rPr lang="th-TH" dirty="0" smtClean="0"/>
              <a:t>“</a:t>
            </a:r>
            <a:r>
              <a:rPr lang="nb-NO" dirty="0" smtClean="0"/>
              <a:t>Kom-kom-kom-kom, kjæresten min</a:t>
            </a:r>
            <a:r>
              <a:rPr lang="th-TH" dirty="0" smtClean="0"/>
              <a:t>”</a:t>
            </a:r>
            <a:r>
              <a:rPr lang="nb-NO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22459" r="22459"/>
          <a:stretch>
            <a:fillRect/>
          </a:stretch>
        </p:blipFill>
        <p:spPr>
          <a:xfrm>
            <a:off x="4932363" y="1816101"/>
            <a:ext cx="2922149" cy="3674300"/>
          </a:xfr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25662" y="732693"/>
            <a:ext cx="345830" cy="345830"/>
          </a:xfrm>
          <a:prstGeom prst="rect">
            <a:avLst/>
          </a:prstGeom>
        </p:spPr>
      </p:pic>
      <p:pic>
        <p:nvPicPr>
          <p:cNvPr id="8" name="Bokfin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15908" y="239736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vakre</a:t>
            </a:r>
            <a:r>
              <a:rPr lang="en-US" dirty="0" smtClean="0"/>
              <a:t> </a:t>
            </a:r>
            <a:r>
              <a:rPr lang="en-US" dirty="0" err="1" smtClean="0"/>
              <a:t>hvite</a:t>
            </a:r>
            <a:r>
              <a:rPr lang="en-US" dirty="0" smtClean="0"/>
              <a:t> </a:t>
            </a:r>
            <a:r>
              <a:rPr lang="en-US" dirty="0" err="1" smtClean="0"/>
              <a:t>blomster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Blomstene</a:t>
            </a:r>
            <a:r>
              <a:rPr lang="en-US" dirty="0" smtClean="0"/>
              <a:t> </a:t>
            </a:r>
            <a:r>
              <a:rPr lang="en-US" dirty="0" err="1" smtClean="0"/>
              <a:t>lukter</a:t>
            </a:r>
            <a:r>
              <a:rPr lang="en-US" dirty="0" smtClean="0"/>
              <a:t> </a:t>
            </a:r>
            <a:r>
              <a:rPr lang="en-US" dirty="0" err="1" smtClean="0"/>
              <a:t>sterkt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Får</a:t>
            </a:r>
            <a:r>
              <a:rPr lang="en-US" dirty="0" smtClean="0"/>
              <a:t> </a:t>
            </a:r>
            <a:r>
              <a:rPr lang="en-US" dirty="0" err="1" smtClean="0"/>
              <a:t>svarte</a:t>
            </a:r>
            <a:r>
              <a:rPr lang="en-US" dirty="0" smtClean="0"/>
              <a:t> </a:t>
            </a:r>
            <a:r>
              <a:rPr lang="en-US" dirty="0" err="1" smtClean="0"/>
              <a:t>bær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høsten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Bærene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uspiselige</a:t>
            </a:r>
            <a:r>
              <a:rPr lang="en-US" dirty="0" smtClean="0"/>
              <a:t> for </a:t>
            </a:r>
            <a:r>
              <a:rPr lang="en-US" dirty="0" err="1" smtClean="0"/>
              <a:t>oss</a:t>
            </a:r>
            <a:r>
              <a:rPr lang="en-US" dirty="0" smtClean="0"/>
              <a:t> </a:t>
            </a:r>
            <a:r>
              <a:rPr lang="en-US" dirty="0" err="1" smtClean="0"/>
              <a:t>mennesker</a:t>
            </a:r>
            <a:r>
              <a:rPr lang="en-US" dirty="0" smtClean="0"/>
              <a:t>, men </a:t>
            </a:r>
            <a:r>
              <a:rPr lang="en-US" dirty="0" err="1" smtClean="0"/>
              <a:t>fugler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spise</a:t>
            </a:r>
            <a:r>
              <a:rPr lang="en-US" dirty="0" smtClean="0"/>
              <a:t> </a:t>
            </a:r>
            <a:r>
              <a:rPr lang="en-US" dirty="0" err="1" smtClean="0"/>
              <a:t>dem.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5792" r="5792"/>
          <a:stretch>
            <a:fillRect/>
          </a:stretch>
        </p:blipFill>
        <p:spPr>
          <a:xfrm>
            <a:off x="5820641" y="1816100"/>
            <a:ext cx="1827065" cy="27945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510" y="3576932"/>
            <a:ext cx="1944261" cy="1456319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50656" y="797169"/>
            <a:ext cx="328246" cy="32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9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Svartor</a:t>
            </a:r>
            <a:r>
              <a:rPr lang="en-US" dirty="0" smtClean="0"/>
              <a:t> og </a:t>
            </a:r>
            <a:r>
              <a:rPr lang="en-US" dirty="0" err="1" smtClean="0"/>
              <a:t>gråor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Svartor</a:t>
            </a:r>
            <a:r>
              <a:rPr lang="en-US" dirty="0" smtClean="0"/>
              <a:t> </a:t>
            </a:r>
            <a:r>
              <a:rPr lang="en-US" dirty="0" err="1"/>
              <a:t>f</a:t>
            </a:r>
            <a:r>
              <a:rPr lang="en-US" dirty="0" err="1" smtClean="0"/>
              <a:t>innes</a:t>
            </a:r>
            <a:r>
              <a:rPr lang="en-US" dirty="0" smtClean="0"/>
              <a:t> bare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Sør-Norge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Svartor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mørk</a:t>
            </a:r>
            <a:r>
              <a:rPr lang="en-US" dirty="0" smtClean="0"/>
              <a:t> </a:t>
            </a:r>
            <a:r>
              <a:rPr lang="en-US" dirty="0" err="1" smtClean="0"/>
              <a:t>knudrete</a:t>
            </a:r>
            <a:r>
              <a:rPr lang="en-US" dirty="0" smtClean="0"/>
              <a:t> bark.</a:t>
            </a:r>
          </a:p>
          <a:p>
            <a:r>
              <a:rPr lang="en-US" dirty="0" err="1" smtClean="0"/>
              <a:t>Gråor</a:t>
            </a:r>
            <a:r>
              <a:rPr lang="en-US" dirty="0" smtClean="0"/>
              <a:t> </a:t>
            </a:r>
            <a:r>
              <a:rPr lang="en-US" dirty="0" err="1" smtClean="0"/>
              <a:t>vokser</a:t>
            </a:r>
            <a:r>
              <a:rPr lang="en-US" dirty="0" smtClean="0"/>
              <a:t> over </a:t>
            </a:r>
            <a:r>
              <a:rPr lang="en-US" dirty="0" err="1" smtClean="0"/>
              <a:t>hele</a:t>
            </a:r>
            <a:r>
              <a:rPr lang="en-US" dirty="0" smtClean="0"/>
              <a:t> </a:t>
            </a:r>
            <a:r>
              <a:rPr lang="en-US" dirty="0" err="1" smtClean="0"/>
              <a:t>landet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Orebladene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gule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røde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høsten</a:t>
            </a:r>
            <a:r>
              <a:rPr lang="en-US" dirty="0" smtClean="0"/>
              <a:t>, men faller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grønne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37196" b="-37196"/>
          <a:stretch>
            <a:fillRect/>
          </a:stretch>
        </p:blipFill>
        <p:spPr>
          <a:xfrm>
            <a:off x="5183206" y="1267304"/>
            <a:ext cx="2342075" cy="29438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205" y="3815604"/>
            <a:ext cx="2342075" cy="1538836"/>
          </a:xfrm>
          <a:prstGeom prst="rect">
            <a:avLst/>
          </a:prstGeom>
        </p:spPr>
      </p:pic>
      <p:pic>
        <p:nvPicPr>
          <p:cNvPr id="4" name="Innspilt ly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3476" y="740700"/>
            <a:ext cx="396437" cy="3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8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1382</TotalTime>
  <Words>378</Words>
  <Application>Microsoft Macintosh PowerPoint</Application>
  <PresentationFormat>On-screen Show (4:3)</PresentationFormat>
  <Paragraphs>43</Paragraphs>
  <Slides>10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Tradition</vt:lpstr>
      <vt:lpstr>Sangkoret i den frodige bekkedalen</vt:lpstr>
      <vt:lpstr>Fuglene synger om våren </vt:lpstr>
      <vt:lpstr>Gjerdesmett</vt:lpstr>
      <vt:lpstr>Løvsanger</vt:lpstr>
      <vt:lpstr>Munk</vt:lpstr>
      <vt:lpstr>Hagesanger</vt:lpstr>
      <vt:lpstr>Bokfink</vt:lpstr>
      <vt:lpstr>Hegg</vt:lpstr>
      <vt:lpstr>Svartor og gråor</vt:lpstr>
      <vt:lpstr>Mange bekker blir ødelagt.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Sangkoret i den frodige bekkedals</dc:title>
  <dc:creator>Monthipa Silo Gauslaa</dc:creator>
  <cp:lastModifiedBy>Monthipa Silo Gauslaa</cp:lastModifiedBy>
  <cp:revision>98</cp:revision>
  <dcterms:created xsi:type="dcterms:W3CDTF">2014-10-24T12:49:18Z</dcterms:created>
  <dcterms:modified xsi:type="dcterms:W3CDTF">2015-04-28T13:17:38Z</dcterms:modified>
</cp:coreProperties>
</file>