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15731-6C25-444A-AF25-9C7B23F1B748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EA993-07FC-2A49-BDF1-5CE28AE3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993-07FC-2A49-BDF1-5CE28AE37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Rognen</a:t>
            </a:r>
            <a:r>
              <a:rPr lang="en-US" dirty="0" smtClean="0"/>
              <a:t> ligger under </a:t>
            </a:r>
            <a:r>
              <a:rPr lang="en-US" dirty="0" err="1" smtClean="0"/>
              <a:t>grusen</a:t>
            </a:r>
            <a:r>
              <a:rPr lang="en-US" dirty="0" smtClean="0"/>
              <a:t>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vinteren</a:t>
            </a:r>
            <a:r>
              <a:rPr lang="en-US" dirty="0" smtClean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Eggene</a:t>
            </a:r>
            <a:r>
              <a:rPr lang="en-US" dirty="0" smtClean="0"/>
              <a:t> </a:t>
            </a:r>
            <a:r>
              <a:rPr lang="en-US" dirty="0" err="1" smtClean="0"/>
              <a:t>klekkes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fiskeyngel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våren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A993-07FC-2A49-BDF1-5CE28AE377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2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Click to edit Master text styles</a:t>
            </a:r>
          </a:p>
          <a:p>
            <a:pPr lvl="1" eaLnBrk="1" latinLnBrk="0" hangingPunct="1"/>
            <a:r>
              <a:rPr kumimoji="0" lang="nb-NO" smtClean="0"/>
              <a:t>Second level</a:t>
            </a:r>
          </a:p>
          <a:p>
            <a:pPr lvl="2" eaLnBrk="1" latinLnBrk="0" hangingPunct="1"/>
            <a:r>
              <a:rPr kumimoji="0" lang="nb-NO" smtClean="0"/>
              <a:t>Third level</a:t>
            </a:r>
          </a:p>
          <a:p>
            <a:pPr lvl="3" eaLnBrk="1" latinLnBrk="0" hangingPunct="1"/>
            <a:r>
              <a:rPr kumimoji="0" lang="nb-NO" smtClean="0"/>
              <a:t>Fourth level</a:t>
            </a:r>
          </a:p>
          <a:p>
            <a:pPr lvl="4" eaLnBrk="1" latinLnBrk="0" hangingPunct="1"/>
            <a:r>
              <a:rPr kumimoji="0" lang="nb-NO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0C722F-58CE-4947-91B5-563BFB6F874E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610BCA-ACBA-3847-B246-7F429565A2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11" Type="http://schemas.microsoft.com/office/2007/relationships/media" Target="../media/media24.wav"/><Relationship Id="rId12" Type="http://schemas.openxmlformats.org/officeDocument/2006/relationships/audio" Target="../media/media24.wav"/><Relationship Id="rId13" Type="http://schemas.openxmlformats.org/officeDocument/2006/relationships/slideLayout" Target="../slideLayouts/slideLayout4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8.png"/><Relationship Id="rId16" Type="http://schemas.openxmlformats.org/officeDocument/2006/relationships/image" Target="../media/image1.png"/><Relationship Id="rId1" Type="http://schemas.microsoft.com/office/2007/relationships/media" Target="../media/media19.wav"/><Relationship Id="rId2" Type="http://schemas.openxmlformats.org/officeDocument/2006/relationships/audio" Target="../media/media19.wav"/><Relationship Id="rId3" Type="http://schemas.microsoft.com/office/2007/relationships/media" Target="../media/media20.wav"/><Relationship Id="rId4" Type="http://schemas.openxmlformats.org/officeDocument/2006/relationships/audio" Target="../media/media20.wav"/><Relationship Id="rId5" Type="http://schemas.microsoft.com/office/2007/relationships/media" Target="../media/media21.wav"/><Relationship Id="rId6" Type="http://schemas.openxmlformats.org/officeDocument/2006/relationships/audio" Target="../media/media21.wav"/><Relationship Id="rId7" Type="http://schemas.microsoft.com/office/2007/relationships/media" Target="../media/media22.wav"/><Relationship Id="rId8" Type="http://schemas.openxmlformats.org/officeDocument/2006/relationships/audio" Target="../media/media22.wav"/><Relationship Id="rId9" Type="http://schemas.microsoft.com/office/2007/relationships/media" Target="../media/media23.wav"/><Relationship Id="rId10" Type="http://schemas.openxmlformats.org/officeDocument/2006/relationships/audio" Target="../media/media23.wav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2.xml"/><Relationship Id="rId13" Type="http://schemas.openxmlformats.org/officeDocument/2006/relationships/image" Target="../media/image9.png"/><Relationship Id="rId14" Type="http://schemas.openxmlformats.org/officeDocument/2006/relationships/image" Target="../media/image1.png"/><Relationship Id="rId1" Type="http://schemas.microsoft.com/office/2007/relationships/media" Target="../media/media25.wav"/><Relationship Id="rId2" Type="http://schemas.openxmlformats.org/officeDocument/2006/relationships/audio" Target="../media/media25.wav"/><Relationship Id="rId3" Type="http://schemas.microsoft.com/office/2007/relationships/media" Target="../media/media26.wav"/><Relationship Id="rId4" Type="http://schemas.openxmlformats.org/officeDocument/2006/relationships/audio" Target="../media/media26.wav"/><Relationship Id="rId5" Type="http://schemas.microsoft.com/office/2007/relationships/media" Target="../media/media27.wav"/><Relationship Id="rId6" Type="http://schemas.openxmlformats.org/officeDocument/2006/relationships/audio" Target="../media/media27.wav"/><Relationship Id="rId7" Type="http://schemas.microsoft.com/office/2007/relationships/media" Target="../media/media28.wav"/><Relationship Id="rId8" Type="http://schemas.openxmlformats.org/officeDocument/2006/relationships/audio" Target="../media/media28.wav"/><Relationship Id="rId9" Type="http://schemas.microsoft.com/office/2007/relationships/media" Target="../media/media29.wav"/><Relationship Id="rId10" Type="http://schemas.openxmlformats.org/officeDocument/2006/relationships/audio" Target="../media/media2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30.wav"/><Relationship Id="rId2" Type="http://schemas.openxmlformats.org/officeDocument/2006/relationships/audio" Target="../media/media3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1" Type="http://schemas.microsoft.com/office/2007/relationships/media" Target="../media/media31.wav"/><Relationship Id="rId2" Type="http://schemas.openxmlformats.org/officeDocument/2006/relationships/audio" Target="../media/media3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1" Type="http://schemas.microsoft.com/office/2007/relationships/media" Target="../media/media32.wav"/><Relationship Id="rId2" Type="http://schemas.openxmlformats.org/officeDocument/2006/relationships/audio" Target="../media/media3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1" Type="http://schemas.microsoft.com/office/2007/relationships/media" Target="../media/media33.wav"/><Relationship Id="rId2" Type="http://schemas.openxmlformats.org/officeDocument/2006/relationships/audio" Target="../media/media3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1" Type="http://schemas.microsoft.com/office/2007/relationships/media" Target="../media/media34.wav"/><Relationship Id="rId2" Type="http://schemas.openxmlformats.org/officeDocument/2006/relationships/audio" Target="../media/media3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1" Type="http://schemas.microsoft.com/office/2007/relationships/media" Target="../media/media35.wav"/><Relationship Id="rId2" Type="http://schemas.openxmlformats.org/officeDocument/2006/relationships/audio" Target="../media/media3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4" Type="http://schemas.openxmlformats.org/officeDocument/2006/relationships/audio" Target="../media/media8.wav"/><Relationship Id="rId5" Type="http://schemas.microsoft.com/office/2007/relationships/media" Target="../media/media9.wav"/><Relationship Id="rId6" Type="http://schemas.openxmlformats.org/officeDocument/2006/relationships/audio" Target="../media/media9.wav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.xml"/><Relationship Id="rId12" Type="http://schemas.openxmlformats.org/officeDocument/2006/relationships/image" Target="../media/image6.png"/><Relationship Id="rId13" Type="http://schemas.openxmlformats.org/officeDocument/2006/relationships/image" Target="../media/image1.png"/><Relationship Id="rId1" Type="http://schemas.microsoft.com/office/2007/relationships/media" Target="../media/media10.wav"/><Relationship Id="rId2" Type="http://schemas.openxmlformats.org/officeDocument/2006/relationships/audio" Target="../media/media10.wav"/><Relationship Id="rId3" Type="http://schemas.microsoft.com/office/2007/relationships/media" Target="../media/media11.wav"/><Relationship Id="rId4" Type="http://schemas.openxmlformats.org/officeDocument/2006/relationships/audio" Target="../media/media11.wav"/><Relationship Id="rId5" Type="http://schemas.microsoft.com/office/2007/relationships/media" Target="../media/media12.wav"/><Relationship Id="rId6" Type="http://schemas.openxmlformats.org/officeDocument/2006/relationships/audio" Target="../media/media12.wav"/><Relationship Id="rId7" Type="http://schemas.microsoft.com/office/2007/relationships/media" Target="../media/media13.wav"/><Relationship Id="rId8" Type="http://schemas.openxmlformats.org/officeDocument/2006/relationships/audio" Target="../media/media13.wav"/><Relationship Id="rId9" Type="http://schemas.microsoft.com/office/2007/relationships/media" Target="../media/media14.wav"/><Relationship Id="rId10" Type="http://schemas.openxmlformats.org/officeDocument/2006/relationships/audio" Target="../media/media14.wav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.xml"/><Relationship Id="rId12" Type="http://schemas.openxmlformats.org/officeDocument/2006/relationships/image" Target="../media/image7.png"/><Relationship Id="rId13" Type="http://schemas.openxmlformats.org/officeDocument/2006/relationships/image" Target="../media/image1.png"/><Relationship Id="rId1" Type="http://schemas.microsoft.com/office/2007/relationships/media" Target="../media/media10.wav"/><Relationship Id="rId2" Type="http://schemas.openxmlformats.org/officeDocument/2006/relationships/audio" Target="../media/media10.wav"/><Relationship Id="rId3" Type="http://schemas.microsoft.com/office/2007/relationships/media" Target="../media/media15.wav"/><Relationship Id="rId4" Type="http://schemas.openxmlformats.org/officeDocument/2006/relationships/audio" Target="../media/media15.wav"/><Relationship Id="rId5" Type="http://schemas.microsoft.com/office/2007/relationships/media" Target="../media/media16.wav"/><Relationship Id="rId6" Type="http://schemas.openxmlformats.org/officeDocument/2006/relationships/audio" Target="../media/media16.wav"/><Relationship Id="rId7" Type="http://schemas.microsoft.com/office/2007/relationships/media" Target="../media/media17.wav"/><Relationship Id="rId8" Type="http://schemas.openxmlformats.org/officeDocument/2006/relationships/audio" Target="../media/media17.wav"/><Relationship Id="rId9" Type="http://schemas.microsoft.com/office/2007/relationships/media" Target="../media/media18.wav"/><Relationship Id="rId10" Type="http://schemas.openxmlformats.org/officeDocument/2006/relationships/audio" Target="../media/media1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8093"/>
            <a:ext cx="7772400" cy="947045"/>
          </a:xfrm>
        </p:spPr>
        <p:txBody>
          <a:bodyPr/>
          <a:lstStyle/>
          <a:p>
            <a:r>
              <a:rPr lang="en-US" dirty="0" smtClean="0"/>
              <a:t>I Bekkedalen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485138"/>
            <a:ext cx="7968439" cy="46706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Læringsmål</a:t>
            </a:r>
            <a:endParaRPr lang="en-US" sz="2800" dirty="0" smtClean="0"/>
          </a:p>
          <a:p>
            <a:pPr algn="l"/>
            <a:r>
              <a:rPr lang="en-US" sz="2800" dirty="0" smtClean="0"/>
              <a:t>Eleven </a:t>
            </a:r>
            <a:r>
              <a:rPr lang="en-US" sz="2800" dirty="0" err="1" smtClean="0"/>
              <a:t>skal</a:t>
            </a:r>
            <a:r>
              <a:rPr lang="en-US" sz="2800" dirty="0" smtClean="0"/>
              <a:t> </a:t>
            </a:r>
            <a:r>
              <a:rPr lang="en-US" sz="2800" dirty="0" err="1" smtClean="0"/>
              <a:t>kunne</a:t>
            </a:r>
            <a:r>
              <a:rPr lang="en-US" sz="2800" dirty="0" smtClean="0"/>
              <a:t>;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/>
              <a:t>Beskrive</a:t>
            </a:r>
            <a:r>
              <a:rPr lang="en-US" sz="2800" dirty="0" smtClean="0"/>
              <a:t> </a:t>
            </a:r>
            <a:r>
              <a:rPr lang="en-US" sz="2800" dirty="0" err="1" smtClean="0"/>
              <a:t>kjennetegnene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 </a:t>
            </a:r>
            <a:r>
              <a:rPr lang="en-US" sz="2800" dirty="0" err="1" smtClean="0"/>
              <a:t>noen</a:t>
            </a:r>
            <a:r>
              <a:rPr lang="en-US" sz="2800" dirty="0" smtClean="0"/>
              <a:t> </a:t>
            </a:r>
            <a:r>
              <a:rPr lang="en-US" sz="2800" dirty="0" err="1" smtClean="0"/>
              <a:t>dyr</a:t>
            </a:r>
            <a:r>
              <a:rPr lang="en-US" sz="2800" dirty="0" smtClean="0"/>
              <a:t> </a:t>
            </a:r>
            <a:r>
              <a:rPr lang="en-US" sz="2800" dirty="0" err="1" smtClean="0"/>
              <a:t>som</a:t>
            </a:r>
            <a:r>
              <a:rPr lang="en-US" sz="2800" dirty="0" smtClean="0"/>
              <a:t> lever </a:t>
            </a:r>
            <a:r>
              <a:rPr lang="en-US" sz="2800" dirty="0" err="1" smtClean="0"/>
              <a:t>ved</a:t>
            </a:r>
            <a:r>
              <a:rPr lang="en-US" sz="2800" dirty="0" smtClean="0"/>
              <a:t> </a:t>
            </a:r>
            <a:r>
              <a:rPr lang="en-US" sz="2800" dirty="0" err="1" smtClean="0"/>
              <a:t>bekken</a:t>
            </a:r>
            <a:r>
              <a:rPr lang="en-US" sz="2800" dirty="0" smtClean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/>
              <a:t>Beskrive</a:t>
            </a:r>
            <a:r>
              <a:rPr lang="en-US" sz="2800" dirty="0" smtClean="0"/>
              <a:t> </a:t>
            </a:r>
            <a:r>
              <a:rPr lang="en-US" sz="2800" dirty="0" err="1" smtClean="0"/>
              <a:t>kjennetegn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levevis</a:t>
            </a:r>
            <a:r>
              <a:rPr lang="en-US" sz="2800" dirty="0" smtClean="0"/>
              <a:t> </a:t>
            </a:r>
            <a:r>
              <a:rPr lang="en-US" sz="2800" dirty="0" err="1" smtClean="0"/>
              <a:t>til</a:t>
            </a:r>
            <a:r>
              <a:rPr lang="en-US" sz="2800" dirty="0" smtClean="0"/>
              <a:t> </a:t>
            </a:r>
            <a:r>
              <a:rPr lang="en-US" sz="2800" dirty="0" err="1" smtClean="0"/>
              <a:t>fisker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små</a:t>
            </a:r>
            <a:r>
              <a:rPr lang="en-US" sz="2800" dirty="0" smtClean="0"/>
              <a:t> </a:t>
            </a:r>
            <a:r>
              <a:rPr lang="en-US" sz="2800" dirty="0" err="1" smtClean="0"/>
              <a:t>dyr</a:t>
            </a:r>
            <a:r>
              <a:rPr lang="en-US" sz="2800" dirty="0" smtClean="0"/>
              <a:t> </a:t>
            </a:r>
            <a:r>
              <a:rPr lang="en-US" sz="2800" dirty="0" err="1" smtClean="0"/>
              <a:t>som</a:t>
            </a:r>
            <a:r>
              <a:rPr lang="en-US" sz="2800" dirty="0" smtClean="0"/>
              <a:t> lever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bekker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elver</a:t>
            </a:r>
            <a:r>
              <a:rPr lang="en-US" sz="2800" dirty="0" smtClean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/>
              <a:t>Fortelle</a:t>
            </a:r>
            <a:r>
              <a:rPr lang="en-US" sz="2800" dirty="0" smtClean="0"/>
              <a:t> </a:t>
            </a:r>
            <a:r>
              <a:rPr lang="en-US" sz="2800" dirty="0" err="1" smtClean="0"/>
              <a:t>hvorfor</a:t>
            </a:r>
            <a:r>
              <a:rPr lang="en-US" sz="2800" dirty="0" smtClean="0"/>
              <a:t> </a:t>
            </a:r>
            <a:r>
              <a:rPr lang="en-US" sz="2800" dirty="0" err="1" smtClean="0"/>
              <a:t>fuglene</a:t>
            </a:r>
            <a:r>
              <a:rPr lang="en-US" sz="2800" dirty="0" smtClean="0"/>
              <a:t> </a:t>
            </a:r>
            <a:r>
              <a:rPr lang="en-US" sz="2800" dirty="0" err="1" smtClean="0"/>
              <a:t>synger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</a:t>
            </a:r>
            <a:r>
              <a:rPr lang="en-US" sz="2800" dirty="0" err="1" smtClean="0"/>
              <a:t>våren</a:t>
            </a:r>
            <a:r>
              <a:rPr lang="en-US" sz="2800" dirty="0" smtClean="0"/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/>
              <a:t>Fortelle</a:t>
            </a:r>
            <a:r>
              <a:rPr lang="en-US" sz="2800" dirty="0" smtClean="0"/>
              <a:t> </a:t>
            </a:r>
            <a:r>
              <a:rPr lang="en-US" sz="2800" dirty="0" err="1" smtClean="0"/>
              <a:t>hvilke</a:t>
            </a:r>
            <a:r>
              <a:rPr lang="en-US" sz="2800" dirty="0" smtClean="0"/>
              <a:t> </a:t>
            </a:r>
            <a:r>
              <a:rPr lang="en-US" sz="2800" dirty="0" err="1" smtClean="0"/>
              <a:t>miljøfarer</a:t>
            </a:r>
            <a:r>
              <a:rPr lang="en-US" sz="2800" dirty="0" smtClean="0"/>
              <a:t> </a:t>
            </a:r>
            <a:r>
              <a:rPr lang="en-US" sz="2800" dirty="0" err="1" smtClean="0"/>
              <a:t>som</a:t>
            </a:r>
            <a:r>
              <a:rPr lang="en-US" sz="2800" dirty="0" smtClean="0"/>
              <a:t> truer mange </a:t>
            </a:r>
            <a:r>
              <a:rPr lang="en-US" sz="2800" dirty="0" err="1" smtClean="0"/>
              <a:t>bekker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elver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5" name="I Bekkedal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9438" y="5850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Sjøørret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515759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Lever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både</a:t>
            </a:r>
            <a:r>
              <a:rPr lang="en-US" dirty="0" smtClean="0"/>
              <a:t> </a:t>
            </a:r>
            <a:r>
              <a:rPr lang="en-US" dirty="0" err="1" smtClean="0"/>
              <a:t>saltvann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ferskvann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Holder </a:t>
            </a:r>
            <a:r>
              <a:rPr lang="en-US" dirty="0" err="1" smtClean="0"/>
              <a:t>seg</a:t>
            </a:r>
            <a:r>
              <a:rPr lang="en-US" dirty="0" smtClean="0"/>
              <a:t> </a:t>
            </a:r>
            <a:r>
              <a:rPr lang="en-US" dirty="0" err="1" smtClean="0"/>
              <a:t>langs</a:t>
            </a:r>
            <a:r>
              <a:rPr lang="en-US" dirty="0" smtClean="0"/>
              <a:t> </a:t>
            </a:r>
            <a:r>
              <a:rPr lang="en-US" dirty="0" err="1" smtClean="0"/>
              <a:t>kysten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inne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dirty="0" err="1" smtClean="0"/>
              <a:t>fjordene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Går</a:t>
            </a:r>
            <a:r>
              <a:rPr lang="en-US" dirty="0" smtClean="0"/>
              <a:t> </a:t>
            </a:r>
            <a:r>
              <a:rPr lang="en-US" dirty="0" err="1" smtClean="0"/>
              <a:t>opp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elver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bekker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den </a:t>
            </a:r>
            <a:r>
              <a:rPr lang="en-US" dirty="0" err="1" smtClean="0"/>
              <a:t>skal</a:t>
            </a:r>
            <a:r>
              <a:rPr lang="en-US" dirty="0" smtClean="0"/>
              <a:t> </a:t>
            </a:r>
            <a:r>
              <a:rPr lang="en-US" dirty="0" err="1" smtClean="0"/>
              <a:t>gyte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Noen</a:t>
            </a:r>
            <a:r>
              <a:rPr lang="en-US" dirty="0" smtClean="0"/>
              <a:t> </a:t>
            </a:r>
            <a:r>
              <a:rPr lang="en-US" dirty="0" err="1" smtClean="0"/>
              <a:t>trives</a:t>
            </a:r>
            <a:r>
              <a:rPr lang="en-US" dirty="0" smtClean="0"/>
              <a:t> best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elver</a:t>
            </a:r>
            <a:r>
              <a:rPr lang="en-US" dirty="0" smtClean="0"/>
              <a:t>, </a:t>
            </a:r>
            <a:r>
              <a:rPr lang="en-US" dirty="0" err="1" smtClean="0"/>
              <a:t>mens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liker </a:t>
            </a:r>
            <a:r>
              <a:rPr lang="en-US" dirty="0" err="1" smtClean="0"/>
              <a:t>seg</a:t>
            </a:r>
            <a:r>
              <a:rPr lang="en-US" dirty="0" smtClean="0"/>
              <a:t> best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sjøen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Innlandsørreten</a:t>
            </a:r>
            <a:r>
              <a:rPr lang="en-US" dirty="0" smtClean="0"/>
              <a:t> og </a:t>
            </a:r>
            <a:r>
              <a:rPr lang="en-US" dirty="0" err="1" smtClean="0"/>
              <a:t>sjøørreten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litt</a:t>
            </a:r>
            <a:r>
              <a:rPr lang="en-US" dirty="0" smtClean="0"/>
              <a:t> </a:t>
            </a:r>
            <a:r>
              <a:rPr lang="en-US" dirty="0" err="1" smtClean="0"/>
              <a:t>annerledes</a:t>
            </a:r>
            <a:r>
              <a:rPr lang="en-US" dirty="0" smtClean="0"/>
              <a:t> </a:t>
            </a:r>
            <a:r>
              <a:rPr lang="en-US" dirty="0" err="1" smtClean="0"/>
              <a:t>utseende</a:t>
            </a:r>
            <a:r>
              <a:rPr lang="en-US" dirty="0" smtClean="0"/>
              <a:t> og </a:t>
            </a:r>
            <a:r>
              <a:rPr lang="en-US" dirty="0" err="1" smtClean="0"/>
              <a:t>levevis</a:t>
            </a:r>
            <a:r>
              <a:rPr lang="en-US" dirty="0" smtClean="0"/>
              <a:t>, men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art.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5"/>
          <a:srcRect t="-8641" b="-8641"/>
          <a:stretch>
            <a:fillRect/>
          </a:stretch>
        </p:blipFill>
        <p:spPr>
          <a:xfrm>
            <a:off x="5532438" y="1600200"/>
            <a:ext cx="3228975" cy="4525963"/>
          </a:xfr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24831" y="576309"/>
            <a:ext cx="609600" cy="609600"/>
          </a:xfrm>
          <a:prstGeom prst="rect">
            <a:avLst/>
          </a:prstGeom>
        </p:spPr>
      </p:pic>
      <p:pic>
        <p:nvPicPr>
          <p:cNvPr id="7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02890" y="1694895"/>
            <a:ext cx="609600" cy="609600"/>
          </a:xfrm>
          <a:prstGeom prst="rect">
            <a:avLst/>
          </a:prstGeom>
        </p:spPr>
      </p:pic>
      <p:pic>
        <p:nvPicPr>
          <p:cNvPr id="8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12490" y="2431741"/>
            <a:ext cx="609600" cy="609600"/>
          </a:xfrm>
          <a:prstGeom prst="rect">
            <a:avLst/>
          </a:prstGeom>
        </p:spPr>
      </p:pic>
      <p:pic>
        <p:nvPicPr>
          <p:cNvPr id="9" name="Innspilt ly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14944" y="3186344"/>
            <a:ext cx="609600" cy="609600"/>
          </a:xfrm>
          <a:prstGeom prst="rect">
            <a:avLst/>
          </a:prstGeom>
        </p:spPr>
      </p:pic>
      <p:pic>
        <p:nvPicPr>
          <p:cNvPr id="10" name="Innspilt ly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24831" y="4225031"/>
            <a:ext cx="609600" cy="609600"/>
          </a:xfrm>
          <a:prstGeom prst="rect">
            <a:avLst/>
          </a:prstGeom>
        </p:spPr>
      </p:pic>
      <p:pic>
        <p:nvPicPr>
          <p:cNvPr id="12" name="Innspilt ly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10144" y="5592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6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0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 </a:t>
            </a:r>
            <a:r>
              <a:rPr lang="en-US" dirty="0" err="1"/>
              <a:t>ørretyngel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storørret</a:t>
            </a:r>
            <a:endParaRPr lang="en-US" dirty="0"/>
          </a:p>
        </p:txBody>
      </p:sp>
      <p:pic>
        <p:nvPicPr>
          <p:cNvPr id="8" name="Content Placeholder 7" descr="Skjermbilde 2014-10-22 kl. 22.15.23.png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02" r="-27402"/>
          <a:stretch>
            <a:fillRect/>
          </a:stretch>
        </p:blipFill>
        <p:spPr>
          <a:xfrm>
            <a:off x="457200" y="1600200"/>
            <a:ext cx="7467600" cy="4525963"/>
          </a:xfrm>
        </p:spPr>
      </p:pic>
      <p:pic>
        <p:nvPicPr>
          <p:cNvPr id="2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77235" y="585186"/>
            <a:ext cx="609600" cy="609600"/>
          </a:xfrm>
          <a:prstGeom prst="rect">
            <a:avLst/>
          </a:prstGeom>
        </p:spPr>
      </p:pic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43743" y="1646808"/>
            <a:ext cx="609600" cy="609600"/>
          </a:xfrm>
          <a:prstGeom prst="rect">
            <a:avLst/>
          </a:prstGeo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27324" y="2819400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51611" y="3958701"/>
            <a:ext cx="609600" cy="609600"/>
          </a:xfrm>
          <a:prstGeom prst="rect">
            <a:avLst/>
          </a:prstGeom>
        </p:spPr>
      </p:pic>
      <p:pic>
        <p:nvPicPr>
          <p:cNvPr id="7" name="Innspilt ly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27324" y="5343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0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1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8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Smådyrene</a:t>
            </a:r>
            <a:r>
              <a:rPr lang="en-US" dirty="0" smtClean="0"/>
              <a:t> </a:t>
            </a:r>
            <a:r>
              <a:rPr lang="en-US" dirty="0" err="1" smtClean="0"/>
              <a:t>nede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vannet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97039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Smådyr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lever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bekker</a:t>
            </a:r>
            <a:r>
              <a:rPr lang="en-US" dirty="0" smtClean="0"/>
              <a:t> og </a:t>
            </a:r>
            <a:r>
              <a:rPr lang="en-US" dirty="0" err="1" smtClean="0"/>
              <a:t>elver</a:t>
            </a:r>
            <a:r>
              <a:rPr lang="en-US" dirty="0" smtClean="0"/>
              <a:t>,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tilpasset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rennende</a:t>
            </a:r>
            <a:r>
              <a:rPr lang="en-US" dirty="0" smtClean="0"/>
              <a:t> </a:t>
            </a:r>
            <a:r>
              <a:rPr lang="en-US" dirty="0" err="1" smtClean="0"/>
              <a:t>vannet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Mange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strømlinjeformede</a:t>
            </a:r>
            <a:r>
              <a:rPr lang="en-US" dirty="0" smtClean="0"/>
              <a:t> og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flattrykte</a:t>
            </a:r>
            <a:r>
              <a:rPr lang="en-US" dirty="0" smtClean="0"/>
              <a:t> </a:t>
            </a:r>
            <a:r>
              <a:rPr lang="en-US" dirty="0" err="1" smtClean="0"/>
              <a:t>kropper</a:t>
            </a:r>
            <a:r>
              <a:rPr lang="en-US" dirty="0" smtClean="0"/>
              <a:t> </a:t>
            </a:r>
            <a:r>
              <a:rPr lang="en-US" dirty="0" err="1" smtClean="0"/>
              <a:t>slik</a:t>
            </a:r>
            <a:r>
              <a:rPr lang="en-US" dirty="0" smtClean="0"/>
              <a:t> at </a:t>
            </a:r>
            <a:r>
              <a:rPr lang="en-US" dirty="0" err="1" smtClean="0"/>
              <a:t>vannet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skal</a:t>
            </a:r>
            <a:r>
              <a:rPr lang="en-US" dirty="0" smtClean="0"/>
              <a:t>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dem.</a:t>
            </a:r>
            <a:endParaRPr lang="en-US" dirty="0" smtClean="0"/>
          </a:p>
          <a:p>
            <a:r>
              <a:rPr lang="en-US" dirty="0" smtClean="0"/>
              <a:t>Mange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klør</a:t>
            </a:r>
            <a:r>
              <a:rPr lang="en-US" dirty="0" smtClean="0"/>
              <a:t>, </a:t>
            </a:r>
            <a:r>
              <a:rPr lang="en-US" dirty="0" err="1" smtClean="0"/>
              <a:t>kroker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sugeskåler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holde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 fast.</a:t>
            </a:r>
          </a:p>
          <a:p>
            <a:r>
              <a:rPr lang="en-US" dirty="0" err="1" smtClean="0"/>
              <a:t>Noen</a:t>
            </a:r>
            <a:r>
              <a:rPr lang="en-US" dirty="0" smtClean="0"/>
              <a:t> </a:t>
            </a:r>
            <a:r>
              <a:rPr lang="en-US" dirty="0" err="1" smtClean="0"/>
              <a:t>bruker</a:t>
            </a:r>
            <a:r>
              <a:rPr lang="en-US" dirty="0" smtClean="0"/>
              <a:t> </a:t>
            </a:r>
            <a:r>
              <a:rPr lang="en-US" dirty="0" err="1" smtClean="0"/>
              <a:t>småstein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ekstra</a:t>
            </a:r>
            <a:r>
              <a:rPr lang="en-US" dirty="0" smtClean="0"/>
              <a:t> </a:t>
            </a:r>
            <a:r>
              <a:rPr lang="en-US" dirty="0" err="1" smtClean="0"/>
              <a:t>tyngde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Smådyrene nede i van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8155" y="549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Vårfluelarve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34353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Bygger</a:t>
            </a:r>
            <a:r>
              <a:rPr lang="en-US" dirty="0" smtClean="0"/>
              <a:t> </a:t>
            </a:r>
            <a:r>
              <a:rPr lang="en-US" dirty="0" err="1" smtClean="0"/>
              <a:t>rørformede</a:t>
            </a:r>
            <a:r>
              <a:rPr lang="en-US" dirty="0" smtClean="0"/>
              <a:t> </a:t>
            </a:r>
            <a:r>
              <a:rPr lang="en-US" dirty="0" err="1" smtClean="0"/>
              <a:t>hus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visne</a:t>
            </a:r>
            <a:r>
              <a:rPr lang="en-US" dirty="0" smtClean="0"/>
              <a:t> </a:t>
            </a:r>
            <a:r>
              <a:rPr lang="en-US" dirty="0" err="1" smtClean="0"/>
              <a:t>blader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pinner.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som</a:t>
            </a:r>
            <a:r>
              <a:rPr lang="en-US" dirty="0" smtClean="0"/>
              <a:t> lever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elver</a:t>
            </a:r>
            <a:r>
              <a:rPr lang="en-US" dirty="0" smtClean="0"/>
              <a:t>, lager </a:t>
            </a:r>
            <a:r>
              <a:rPr lang="en-US" dirty="0" err="1" smtClean="0"/>
              <a:t>hus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sand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grus</a:t>
            </a:r>
            <a:r>
              <a:rPr lang="en-US" dirty="0" smtClean="0"/>
              <a:t>.</a:t>
            </a:r>
          </a:p>
          <a:p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vårfluelarver</a:t>
            </a:r>
            <a:r>
              <a:rPr lang="en-US" dirty="0"/>
              <a:t> </a:t>
            </a:r>
            <a:r>
              <a:rPr lang="en-US" dirty="0" err="1" smtClean="0"/>
              <a:t>bygger</a:t>
            </a:r>
            <a:r>
              <a:rPr lang="en-US" dirty="0" smtClean="0"/>
              <a:t> </a:t>
            </a:r>
            <a:r>
              <a:rPr lang="en-US" dirty="0" err="1"/>
              <a:t>hus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små</a:t>
            </a:r>
            <a:r>
              <a:rPr lang="en-US" dirty="0"/>
              <a:t> stein </a:t>
            </a:r>
            <a:r>
              <a:rPr lang="en-US" dirty="0" err="1"/>
              <a:t>og</a:t>
            </a:r>
            <a:r>
              <a:rPr lang="en-US" dirty="0"/>
              <a:t> fester en </a:t>
            </a:r>
            <a:r>
              <a:rPr lang="en-US" dirty="0" err="1"/>
              <a:t>lang</a:t>
            </a:r>
            <a:r>
              <a:rPr lang="en-US" dirty="0"/>
              <a:t> </a:t>
            </a:r>
            <a:r>
              <a:rPr lang="en-US" dirty="0" err="1"/>
              <a:t>pinne</a:t>
            </a:r>
            <a:r>
              <a:rPr lang="en-US" dirty="0"/>
              <a:t> </a:t>
            </a:r>
            <a:r>
              <a:rPr lang="en-US" dirty="0" err="1"/>
              <a:t>bak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hjelpe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stå</a:t>
            </a:r>
            <a:r>
              <a:rPr lang="en-US" dirty="0"/>
              <a:t> </a:t>
            </a:r>
            <a:r>
              <a:rPr lang="en-US" dirty="0" err="1"/>
              <a:t>rett</a:t>
            </a:r>
            <a:r>
              <a:rPr lang="en-US" dirty="0"/>
              <a:t> mot </a:t>
            </a:r>
            <a:r>
              <a:rPr lang="en-US" dirty="0" err="1"/>
              <a:t>strømmen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Noen</a:t>
            </a:r>
            <a:r>
              <a:rPr lang="en-US" dirty="0" smtClean="0"/>
              <a:t> spinner et </a:t>
            </a:r>
            <a:r>
              <a:rPr lang="en-US" dirty="0" err="1" smtClean="0"/>
              <a:t>sikkerhets-nett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de fester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steinene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bunnen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57638" b="-57638"/>
          <a:stretch>
            <a:fillRect/>
          </a:stretch>
        </p:blipFill>
        <p:spPr>
          <a:xfrm>
            <a:off x="5037138" y="1600200"/>
            <a:ext cx="3789362" cy="4525963"/>
          </a:xfrm>
        </p:spPr>
      </p:pic>
      <p:pic>
        <p:nvPicPr>
          <p:cNvPr id="2" name="Vårfluelar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1278" y="576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Døgnfluenymfe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35895" cy="4525963"/>
          </a:xfrm>
        </p:spPr>
        <p:txBody>
          <a:bodyPr/>
          <a:lstStyle/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følehorn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haletråder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bakkroppen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små</a:t>
            </a:r>
            <a:r>
              <a:rPr lang="en-US" dirty="0" smtClean="0"/>
              <a:t> </a:t>
            </a:r>
            <a:r>
              <a:rPr lang="en-US" dirty="0" err="1" smtClean="0"/>
              <a:t>anlegg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vinger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29785" b="-29785"/>
          <a:stretch>
            <a:fillRect/>
          </a:stretch>
        </p:blipFill>
        <p:spPr>
          <a:xfrm>
            <a:off x="5059363" y="1071016"/>
            <a:ext cx="3638550" cy="4525963"/>
          </a:xfr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3029" y="602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Steinfluenymfe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65063" cy="4525963"/>
          </a:xfrm>
        </p:spPr>
        <p:txBody>
          <a:bodyPr/>
          <a:lstStyle/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følehorn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</a:t>
            </a:r>
            <a:r>
              <a:rPr lang="en-US" dirty="0" smtClean="0"/>
              <a:t> to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haletråder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anlegg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vinger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Kravler</a:t>
            </a:r>
            <a:r>
              <a:rPr lang="en-US" dirty="0" smtClean="0"/>
              <a:t> </a:t>
            </a:r>
            <a:r>
              <a:rPr lang="en-US" dirty="0" err="1" smtClean="0"/>
              <a:t>rundt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bunnen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0199" r="10199"/>
          <a:stretch>
            <a:fillRect/>
          </a:stretch>
        </p:blipFill>
        <p:spPr>
          <a:xfrm>
            <a:off x="5172075" y="1600200"/>
            <a:ext cx="3657600" cy="4525963"/>
          </a:xfrm>
        </p:spPr>
      </p:pic>
      <p:pic>
        <p:nvPicPr>
          <p:cNvPr id="4" name="Steinfluenym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4754" y="549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3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Snegler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71311" cy="4525963"/>
          </a:xfrm>
        </p:spPr>
        <p:txBody>
          <a:bodyPr/>
          <a:lstStyle/>
          <a:p>
            <a:r>
              <a:rPr lang="en-US" dirty="0" err="1" smtClean="0"/>
              <a:t>Suger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 fast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steiner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pinner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Toppluesneglen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tilpasset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den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leve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rennende</a:t>
            </a:r>
            <a:r>
              <a:rPr lang="en-US" dirty="0" smtClean="0"/>
              <a:t> </a:t>
            </a:r>
            <a:r>
              <a:rPr lang="en-US" dirty="0" err="1" smtClean="0"/>
              <a:t>vann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Snegl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1363" y="540798"/>
            <a:ext cx="609600" cy="609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-44198" b="-44198"/>
          <a:stretch>
            <a:fillRect/>
          </a:stretch>
        </p:blipFill>
        <p:spPr>
          <a:xfrm>
            <a:off x="5209765" y="1600201"/>
            <a:ext cx="3207665" cy="3888352"/>
          </a:xfrm>
        </p:spPr>
      </p:pic>
    </p:spTree>
    <p:extLst>
      <p:ext uri="{BB962C8B-B14F-4D97-AF65-F5344CB8AC3E}">
        <p14:creationId xmlns:p14="http://schemas.microsoft.com/office/powerpoint/2010/main" val="257661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Knottlarve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Spinner </a:t>
            </a:r>
            <a:r>
              <a:rPr lang="en-US" dirty="0" err="1" smtClean="0"/>
              <a:t>bakkroppen</a:t>
            </a:r>
            <a:r>
              <a:rPr lang="en-US" dirty="0" smtClean="0"/>
              <a:t> fast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steiner</a:t>
            </a:r>
            <a:r>
              <a:rPr lang="en-US" dirty="0" smtClean="0"/>
              <a:t>, </a:t>
            </a:r>
            <a:r>
              <a:rPr lang="en-US" dirty="0" err="1"/>
              <a:t>k</a:t>
            </a:r>
            <a:r>
              <a:rPr lang="en-US" dirty="0" err="1" smtClean="0"/>
              <a:t>vister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røtter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bunnen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små</a:t>
            </a:r>
            <a:r>
              <a:rPr lang="en-US" dirty="0" smtClean="0"/>
              <a:t> </a:t>
            </a:r>
            <a:r>
              <a:rPr lang="en-US" dirty="0" err="1" smtClean="0"/>
              <a:t>flimmerhår</a:t>
            </a:r>
            <a:r>
              <a:rPr lang="en-US" dirty="0" smtClean="0"/>
              <a:t> </a:t>
            </a:r>
            <a:r>
              <a:rPr lang="en-US" dirty="0" err="1" smtClean="0"/>
              <a:t>rundt</a:t>
            </a:r>
            <a:r>
              <a:rPr lang="en-US" dirty="0" smtClean="0"/>
              <a:t> </a:t>
            </a:r>
            <a:r>
              <a:rPr lang="en-US" dirty="0" err="1" smtClean="0"/>
              <a:t>munnen</a:t>
            </a:r>
            <a:r>
              <a:rPr lang="en-US" dirty="0"/>
              <a:t> </a:t>
            </a:r>
            <a:r>
              <a:rPr lang="en-US" dirty="0" smtClean="0"/>
              <a:t>for å </a:t>
            </a:r>
            <a:r>
              <a:rPr lang="en-US" smtClean="0"/>
              <a:t>filtrere </a:t>
            </a:r>
            <a:r>
              <a:rPr lang="en-US" dirty="0" err="1" smtClean="0"/>
              <a:t>organismer</a:t>
            </a:r>
            <a:r>
              <a:rPr lang="en-US" dirty="0" smtClean="0"/>
              <a:t> fra </a:t>
            </a:r>
            <a:r>
              <a:rPr lang="en-US" dirty="0" err="1" smtClean="0"/>
              <a:t>vannet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32919" b="-32919"/>
          <a:stretch>
            <a:fillRect/>
          </a:stretch>
        </p:blipFill>
        <p:spPr/>
      </p:pic>
      <p:pic>
        <p:nvPicPr>
          <p:cNvPr id="4" name="Knottlar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3821" y="585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1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8455" y="1119234"/>
            <a:ext cx="7163698" cy="4799792"/>
          </a:xfrm>
        </p:spPr>
        <p:txBody>
          <a:bodyPr>
            <a:normAutofit/>
          </a:bodyPr>
          <a:lstStyle/>
          <a:p>
            <a:r>
              <a:rPr lang="en-US" dirty="0"/>
              <a:t>En </a:t>
            </a:r>
            <a:r>
              <a:rPr lang="en-US" dirty="0" err="1"/>
              <a:t>tett</a:t>
            </a:r>
            <a:r>
              <a:rPr lang="en-US" dirty="0"/>
              <a:t> </a:t>
            </a:r>
            <a:r>
              <a:rPr lang="en-US" dirty="0" err="1"/>
              <a:t>oreskog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godt</a:t>
            </a:r>
            <a:r>
              <a:rPr lang="en-US" dirty="0" smtClean="0"/>
              <a:t> </a:t>
            </a:r>
            <a:r>
              <a:rPr lang="en-US" dirty="0" err="1" smtClean="0"/>
              <a:t>leveområde</a:t>
            </a:r>
            <a:r>
              <a:rPr lang="en-US" dirty="0" smtClean="0"/>
              <a:t> for mange </a:t>
            </a:r>
            <a:r>
              <a:rPr lang="en-US" dirty="0" err="1" smtClean="0"/>
              <a:t>dyr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Bil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7353" y="6000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7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Grevling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/>
              <a:t>K</a:t>
            </a:r>
            <a:r>
              <a:rPr lang="en-US" sz="2400" dirty="0" err="1" smtClean="0"/>
              <a:t>ommer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</a:t>
            </a:r>
            <a:r>
              <a:rPr lang="en-US" sz="2400" dirty="0" err="1" smtClean="0"/>
              <a:t>hiet</a:t>
            </a:r>
            <a:r>
              <a:rPr lang="en-US" sz="2400" dirty="0" smtClean="0"/>
              <a:t> </a:t>
            </a:r>
            <a:r>
              <a:rPr lang="en-US" sz="2400" dirty="0" err="1" smtClean="0"/>
              <a:t>sitt</a:t>
            </a:r>
            <a:r>
              <a:rPr lang="en-US" sz="2400" dirty="0" smtClean="0"/>
              <a:t> og </a:t>
            </a:r>
            <a:r>
              <a:rPr lang="en-US" sz="2400" dirty="0" err="1" smtClean="0"/>
              <a:t>jakter</a:t>
            </a:r>
            <a:r>
              <a:rPr lang="en-US" sz="2400" dirty="0" smtClean="0"/>
              <a:t> </a:t>
            </a:r>
            <a:r>
              <a:rPr lang="en-US" sz="2400" dirty="0" err="1" smtClean="0"/>
              <a:t>når</a:t>
            </a:r>
            <a:r>
              <a:rPr lang="en-US" sz="2400" dirty="0" smtClean="0"/>
              <a:t>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/>
              <a:t>begynner</a:t>
            </a:r>
            <a:r>
              <a:rPr lang="en-US" sz="2400" dirty="0" smtClean="0"/>
              <a:t> å </a:t>
            </a:r>
            <a:r>
              <a:rPr lang="en-US" sz="2400" dirty="0" err="1" smtClean="0"/>
              <a:t>bli</a:t>
            </a:r>
            <a:r>
              <a:rPr lang="en-US" sz="2400" dirty="0" smtClean="0"/>
              <a:t> </a:t>
            </a:r>
            <a:r>
              <a:rPr lang="en-US" sz="2400" dirty="0" err="1" smtClean="0"/>
              <a:t>mørkt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redd</a:t>
            </a:r>
            <a:r>
              <a:rPr lang="en-US" sz="2400" dirty="0" smtClean="0"/>
              <a:t> for </a:t>
            </a:r>
            <a:r>
              <a:rPr lang="en-US" sz="2400" dirty="0" err="1" smtClean="0"/>
              <a:t>mennesker</a:t>
            </a:r>
            <a:r>
              <a:rPr lang="en-US" sz="2400" dirty="0" smtClean="0"/>
              <a:t>. Den </a:t>
            </a:r>
            <a:r>
              <a:rPr lang="en-US" sz="2400" dirty="0" err="1" smtClean="0"/>
              <a:t>bråsnur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forsvinner</a:t>
            </a:r>
            <a:r>
              <a:rPr lang="en-US" sz="2400" dirty="0" smtClean="0"/>
              <a:t> inn </a:t>
            </a:r>
            <a:r>
              <a:rPr lang="en-US" sz="2400" dirty="0" err="1"/>
              <a:t>i</a:t>
            </a:r>
            <a:r>
              <a:rPr lang="en-US" sz="2400" dirty="0" smtClean="0"/>
              <a:t> den </a:t>
            </a:r>
            <a:r>
              <a:rPr lang="en-US" sz="2400" dirty="0" err="1" smtClean="0"/>
              <a:t>tette</a:t>
            </a:r>
            <a:r>
              <a:rPr lang="en-US" sz="2400" dirty="0" smtClean="0"/>
              <a:t> </a:t>
            </a:r>
            <a:r>
              <a:rPr lang="en-US" sz="2400" dirty="0" err="1" smtClean="0"/>
              <a:t>vegetasjonen</a:t>
            </a:r>
            <a:r>
              <a:rPr lang="en-US" sz="2400" dirty="0" smtClean="0"/>
              <a:t> </a:t>
            </a:r>
            <a:r>
              <a:rPr lang="en-US" sz="2400" dirty="0" err="1" smtClean="0"/>
              <a:t>når</a:t>
            </a:r>
            <a:r>
              <a:rPr lang="en-US" sz="2400" dirty="0" smtClean="0"/>
              <a:t> den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mennesker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piser</a:t>
            </a:r>
            <a:r>
              <a:rPr lang="en-US" sz="2400" dirty="0" smtClean="0"/>
              <a:t> </a:t>
            </a:r>
            <a:r>
              <a:rPr lang="en-US" sz="2400" dirty="0" err="1" smtClean="0"/>
              <a:t>byttedyr</a:t>
            </a:r>
            <a:r>
              <a:rPr lang="en-US" sz="2400" dirty="0" smtClean="0"/>
              <a:t>, </a:t>
            </a:r>
            <a:r>
              <a:rPr lang="en-US" sz="2400" dirty="0" err="1" smtClean="0"/>
              <a:t>meitemark</a:t>
            </a:r>
            <a:r>
              <a:rPr lang="en-US" sz="2400" dirty="0" smtClean="0"/>
              <a:t>, </a:t>
            </a:r>
            <a:r>
              <a:rPr lang="en-US" sz="2400" dirty="0" err="1" smtClean="0"/>
              <a:t>insektlarver</a:t>
            </a:r>
            <a:r>
              <a:rPr lang="en-US" sz="2400" dirty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vebsebol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Lager </a:t>
            </a:r>
            <a:r>
              <a:rPr lang="en-US" sz="2400" dirty="0" err="1" smtClean="0"/>
              <a:t>seg</a:t>
            </a:r>
            <a:r>
              <a:rPr lang="en-US" sz="2400" dirty="0" smtClean="0"/>
              <a:t> latrine for </a:t>
            </a:r>
            <a:r>
              <a:rPr lang="en-US" sz="2400" dirty="0" err="1" smtClean="0"/>
              <a:t>å</a:t>
            </a:r>
            <a:r>
              <a:rPr lang="en-US" sz="2400" dirty="0" smtClean="0"/>
              <a:t> </a:t>
            </a:r>
            <a:r>
              <a:rPr lang="en-US" sz="2400" dirty="0" err="1" smtClean="0"/>
              <a:t>gå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do.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0511" r="10511"/>
          <a:stretch>
            <a:fillRect/>
          </a:stretch>
        </p:blipFill>
        <p:spPr>
          <a:xfrm>
            <a:off x="4913039" y="1212772"/>
            <a:ext cx="3657600" cy="4525963"/>
          </a:xfrm>
        </p:spPr>
      </p:pic>
      <p:pic>
        <p:nvPicPr>
          <p:cNvPr id="2" name="Grevl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0827" y="6044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731038" cy="493186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bli</a:t>
            </a:r>
            <a:r>
              <a:rPr lang="en-US" dirty="0" smtClean="0"/>
              <a:t> over en meter lang.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bite </a:t>
            </a:r>
            <a:r>
              <a:rPr lang="en-US" dirty="0" err="1" smtClean="0"/>
              <a:t>kraftig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den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truet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giftig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ligge</a:t>
            </a:r>
            <a:r>
              <a:rPr lang="en-US" dirty="0" smtClean="0"/>
              <a:t> </a:t>
            </a:r>
            <a:r>
              <a:rPr lang="en-US" dirty="0" err="1" smtClean="0"/>
              <a:t>helt</a:t>
            </a:r>
            <a:r>
              <a:rPr lang="en-US" dirty="0" smtClean="0"/>
              <a:t> </a:t>
            </a:r>
            <a:r>
              <a:rPr lang="en-US" dirty="0" err="1" smtClean="0"/>
              <a:t>stille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late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den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død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Trives</a:t>
            </a:r>
            <a:r>
              <a:rPr lang="en-US" dirty="0" smtClean="0"/>
              <a:t> </a:t>
            </a:r>
            <a:r>
              <a:rPr lang="en-US" dirty="0" err="1" smtClean="0"/>
              <a:t>godt</a:t>
            </a:r>
            <a:r>
              <a:rPr lang="en-US" dirty="0" smtClean="0"/>
              <a:t> </a:t>
            </a:r>
            <a:r>
              <a:rPr lang="en-US" dirty="0" err="1" smtClean="0"/>
              <a:t>nede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orebekken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Spiser</a:t>
            </a:r>
            <a:r>
              <a:rPr lang="en-US" dirty="0" smtClean="0"/>
              <a:t> </a:t>
            </a:r>
            <a:r>
              <a:rPr lang="en-US" dirty="0" err="1" smtClean="0"/>
              <a:t>insekter</a:t>
            </a:r>
            <a:r>
              <a:rPr lang="en-US" dirty="0" smtClean="0"/>
              <a:t>, </a:t>
            </a:r>
            <a:r>
              <a:rPr lang="en-US" dirty="0" err="1" smtClean="0"/>
              <a:t>frosk</a:t>
            </a:r>
            <a:r>
              <a:rPr lang="en-US" dirty="0" smtClean="0"/>
              <a:t> og </a:t>
            </a:r>
            <a:r>
              <a:rPr lang="en-US" dirty="0" err="1" smtClean="0"/>
              <a:t>småfisk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Spiser</a:t>
            </a:r>
            <a:r>
              <a:rPr lang="en-US" dirty="0" smtClean="0"/>
              <a:t> </a:t>
            </a:r>
            <a:r>
              <a:rPr lang="en-US" dirty="0" err="1" smtClean="0"/>
              <a:t>også</a:t>
            </a:r>
            <a:r>
              <a:rPr lang="en-US" dirty="0" smtClean="0"/>
              <a:t> </a:t>
            </a:r>
            <a:r>
              <a:rPr lang="en-US" dirty="0" err="1" smtClean="0"/>
              <a:t>mus</a:t>
            </a:r>
            <a:r>
              <a:rPr lang="en-US" dirty="0" smtClean="0"/>
              <a:t>, </a:t>
            </a:r>
            <a:r>
              <a:rPr lang="en-US" dirty="0" err="1" smtClean="0"/>
              <a:t>fugleegg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smådyr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Legger</a:t>
            </a:r>
            <a:r>
              <a:rPr lang="en-US" dirty="0" smtClean="0"/>
              <a:t> egg </a:t>
            </a:r>
            <a:r>
              <a:rPr lang="en-US" dirty="0" err="1" smtClean="0"/>
              <a:t>i</a:t>
            </a:r>
            <a:r>
              <a:rPr lang="en-US" dirty="0" smtClean="0"/>
              <a:t> en </a:t>
            </a:r>
            <a:r>
              <a:rPr lang="en-US" dirty="0" err="1" smtClean="0"/>
              <a:t>gjødselhaug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komposthaug</a:t>
            </a:r>
            <a:r>
              <a:rPr lang="en-US" dirty="0" smtClean="0"/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6578" r="26578"/>
          <a:stretch>
            <a:fillRect/>
          </a:stretch>
        </p:blipFill>
        <p:spPr>
          <a:xfrm>
            <a:off x="5145182" y="1417638"/>
            <a:ext cx="3657600" cy="4525963"/>
          </a:xfrm>
        </p:spPr>
      </p:pic>
      <p:pic>
        <p:nvPicPr>
          <p:cNvPr id="4" name="Buo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9806" y="594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7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Vannrotte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44926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Kalles</a:t>
            </a:r>
            <a:r>
              <a:rPr lang="en-US" dirty="0" smtClean="0"/>
              <a:t> </a:t>
            </a:r>
            <a:r>
              <a:rPr lang="en-US" dirty="0" err="1" smtClean="0"/>
              <a:t>også</a:t>
            </a:r>
            <a:r>
              <a:rPr lang="en-US" dirty="0" smtClean="0"/>
              <a:t> </a:t>
            </a:r>
            <a:r>
              <a:rPr lang="en-US" dirty="0" err="1" smtClean="0"/>
              <a:t>vånd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jordrotte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flink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svømme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Trives</a:t>
            </a:r>
            <a:r>
              <a:rPr lang="en-US" dirty="0" smtClean="0"/>
              <a:t> </a:t>
            </a:r>
            <a:r>
              <a:rPr lang="en-US" dirty="0" err="1" smtClean="0"/>
              <a:t>langs</a:t>
            </a:r>
            <a:r>
              <a:rPr lang="en-US" dirty="0" smtClean="0"/>
              <a:t> </a:t>
            </a:r>
            <a:r>
              <a:rPr lang="en-US" dirty="0" err="1" smtClean="0"/>
              <a:t>bekken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Graver </a:t>
            </a:r>
            <a:r>
              <a:rPr lang="en-US" dirty="0" err="1" smtClean="0"/>
              <a:t>tunneller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bakken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Lever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plantekost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Gnager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røttene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frukttrær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opptill</a:t>
            </a:r>
            <a:r>
              <a:rPr lang="en-US" dirty="0" smtClean="0"/>
              <a:t> 5 </a:t>
            </a:r>
            <a:r>
              <a:rPr lang="en-US" dirty="0" err="1" smtClean="0"/>
              <a:t>unger</a:t>
            </a:r>
            <a:r>
              <a:rPr lang="en-US" dirty="0" smtClean="0"/>
              <a:t>, </a:t>
            </a:r>
            <a:r>
              <a:rPr lang="en-US" dirty="0" err="1" smtClean="0"/>
              <a:t>tre</a:t>
            </a:r>
            <a:r>
              <a:rPr lang="en-US" dirty="0" smtClean="0"/>
              <a:t>-fire ganger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løpet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sommeren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7854" r="27854"/>
          <a:stretch>
            <a:fillRect/>
          </a:stretch>
        </p:blipFill>
        <p:spPr>
          <a:xfrm>
            <a:off x="5318125" y="1600200"/>
            <a:ext cx="3228975" cy="4525963"/>
          </a:xfrm>
        </p:spPr>
      </p:pic>
      <p:pic>
        <p:nvPicPr>
          <p:cNvPr id="4" name="Vannrot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2300" y="6036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Vannspissmus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214367" cy="497491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 sort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hvit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stive</a:t>
            </a:r>
            <a:r>
              <a:rPr lang="en-US" dirty="0" smtClean="0"/>
              <a:t> </a:t>
            </a:r>
            <a:r>
              <a:rPr lang="en-US" dirty="0" err="1" smtClean="0"/>
              <a:t>hår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bakbeina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flink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svømme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dykke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Bruker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ror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bakbeina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padleårer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den </a:t>
            </a:r>
            <a:r>
              <a:rPr lang="en-US" dirty="0" err="1" smtClean="0"/>
              <a:t>svømmer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Flyter</a:t>
            </a:r>
            <a:r>
              <a:rPr lang="en-US" dirty="0" smtClean="0"/>
              <a:t> </a:t>
            </a:r>
            <a:r>
              <a:rPr lang="en-US" dirty="0" err="1" smtClean="0"/>
              <a:t>veldig</a:t>
            </a:r>
            <a:r>
              <a:rPr lang="en-US" dirty="0" smtClean="0"/>
              <a:t> </a:t>
            </a:r>
            <a:r>
              <a:rPr lang="en-US" dirty="0" err="1" smtClean="0"/>
              <a:t>lett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vannet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Lever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insekter</a:t>
            </a:r>
            <a:r>
              <a:rPr lang="en-US" dirty="0" smtClean="0"/>
              <a:t>, mark, </a:t>
            </a:r>
            <a:r>
              <a:rPr lang="en-US" dirty="0" err="1" smtClean="0"/>
              <a:t>snegler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småfisk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7395" r="17395"/>
          <a:stretch>
            <a:fillRect/>
          </a:stretch>
        </p:blipFill>
        <p:spPr>
          <a:xfrm>
            <a:off x="4951413" y="1600200"/>
            <a:ext cx="3767137" cy="4525963"/>
          </a:xfrm>
        </p:spPr>
      </p:pic>
      <p:pic>
        <p:nvPicPr>
          <p:cNvPr id="4" name="Vannspissm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3750" y="6126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350259"/>
          </a:xfrm>
        </p:spPr>
        <p:txBody>
          <a:bodyPr/>
          <a:lstStyle/>
          <a:p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regner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høsten</a:t>
            </a:r>
            <a:r>
              <a:rPr lang="en-US" dirty="0" smtClean="0"/>
              <a:t>,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vann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Noen</a:t>
            </a:r>
            <a:r>
              <a:rPr lang="en-US" dirty="0" smtClean="0"/>
              <a:t> ganger </a:t>
            </a:r>
            <a:r>
              <a:rPr lang="en-US" dirty="0" err="1" smtClean="0"/>
              <a:t>ser</a:t>
            </a:r>
            <a:r>
              <a:rPr lang="en-US" dirty="0" smtClean="0"/>
              <a:t> vi </a:t>
            </a:r>
            <a:r>
              <a:rPr lang="en-US" dirty="0" err="1" smtClean="0"/>
              <a:t>noen</a:t>
            </a:r>
            <a:r>
              <a:rPr lang="en-US" dirty="0" smtClean="0"/>
              <a:t> store </a:t>
            </a:r>
            <a:r>
              <a:rPr lang="en-US" dirty="0" err="1" smtClean="0"/>
              <a:t>ørreter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piler</a:t>
            </a:r>
            <a:r>
              <a:rPr lang="en-US" dirty="0" smtClean="0"/>
              <a:t> inn </a:t>
            </a:r>
            <a:r>
              <a:rPr lang="en-US" dirty="0" err="1" smtClean="0"/>
              <a:t>mellom</a:t>
            </a:r>
            <a:r>
              <a:rPr lang="en-US" dirty="0" smtClean="0"/>
              <a:t> </a:t>
            </a:r>
            <a:r>
              <a:rPr lang="en-US" dirty="0" err="1" smtClean="0"/>
              <a:t>oretrærnes</a:t>
            </a:r>
            <a:r>
              <a:rPr lang="en-US" dirty="0" smtClean="0"/>
              <a:t> </a:t>
            </a:r>
            <a:r>
              <a:rPr lang="en-US" dirty="0" err="1" smtClean="0"/>
              <a:t>røtter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Liv i bekk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30353" y="567431"/>
            <a:ext cx="609600" cy="609600"/>
          </a:xfrm>
          <a:prstGeom prst="rect">
            <a:avLst/>
          </a:prstGeom>
        </p:spPr>
      </p:pic>
      <p:pic>
        <p:nvPicPr>
          <p:cNvPr id="3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82788" y="2121024"/>
            <a:ext cx="609600" cy="609600"/>
          </a:xfrm>
          <a:prstGeom prst="rect">
            <a:avLst/>
          </a:prstGeo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8275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6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Ørretbekken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537286" cy="470852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Gyter</a:t>
            </a:r>
            <a:r>
              <a:rPr lang="en-US" dirty="0" smtClean="0"/>
              <a:t> </a:t>
            </a:r>
            <a:r>
              <a:rPr lang="en-US" dirty="0" err="1" smtClean="0"/>
              <a:t>helst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rennende</a:t>
            </a:r>
            <a:r>
              <a:rPr lang="en-US" dirty="0" smtClean="0"/>
              <a:t> </a:t>
            </a:r>
            <a:r>
              <a:rPr lang="en-US" dirty="0" err="1" smtClean="0"/>
              <a:t>vann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Vandrer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fjorden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opp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bekker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elver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gytetiden</a:t>
            </a:r>
            <a:r>
              <a:rPr lang="en-US" dirty="0" smtClean="0"/>
              <a:t> </a:t>
            </a:r>
            <a:r>
              <a:rPr lang="en-US" dirty="0" err="1" smtClean="0"/>
              <a:t>nærmer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, en gang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september-oktober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Hannen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</a:t>
            </a:r>
            <a:r>
              <a:rPr lang="en-US" dirty="0" err="1" smtClean="0"/>
              <a:t>først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erobrer</a:t>
            </a:r>
            <a:r>
              <a:rPr lang="en-US" dirty="0" smtClean="0"/>
              <a:t> den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gyteplassen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Den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gyteplassen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et </a:t>
            </a:r>
            <a:r>
              <a:rPr lang="en-US" dirty="0" err="1" smtClean="0"/>
              <a:t>sted</a:t>
            </a:r>
            <a:r>
              <a:rPr lang="en-US" dirty="0" smtClean="0"/>
              <a:t> med </a:t>
            </a:r>
            <a:r>
              <a:rPr lang="en-US" dirty="0" err="1" smtClean="0"/>
              <a:t>grusbunn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friskt</a:t>
            </a:r>
            <a:r>
              <a:rPr lang="en-US" dirty="0" smtClean="0"/>
              <a:t> </a:t>
            </a:r>
            <a:r>
              <a:rPr lang="en-US" dirty="0" err="1" smtClean="0"/>
              <a:t>rennende</a:t>
            </a:r>
            <a:r>
              <a:rPr lang="en-US" dirty="0" smtClean="0"/>
              <a:t> </a:t>
            </a:r>
            <a:r>
              <a:rPr lang="en-US" dirty="0" err="1" smtClean="0"/>
              <a:t>vann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2"/>
          <a:srcRect l="5730" r="5730"/>
          <a:stretch>
            <a:fillRect/>
          </a:stretch>
        </p:blipFill>
        <p:spPr>
          <a:xfrm>
            <a:off x="5317403" y="1417638"/>
            <a:ext cx="3315307" cy="4680541"/>
          </a:xfrm>
          <a:prstGeom prst="rect">
            <a:avLst/>
          </a:prstGeom>
        </p:spPr>
      </p:pic>
      <p:pic>
        <p:nvPicPr>
          <p:cNvPr id="3" name="Ørretbekk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34540" y="602941"/>
            <a:ext cx="609600" cy="609600"/>
          </a:xfrm>
          <a:prstGeom prst="rect">
            <a:avLst/>
          </a:prstGeom>
        </p:spPr>
      </p:pic>
      <p:pic>
        <p:nvPicPr>
          <p:cNvPr id="5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63697" y="1703772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73227" y="3248488"/>
            <a:ext cx="609600" cy="609600"/>
          </a:xfrm>
          <a:prstGeom prst="rect">
            <a:avLst/>
          </a:prstGeom>
        </p:spPr>
      </p:pic>
      <p:pic>
        <p:nvPicPr>
          <p:cNvPr id="7" name="Innspilt ly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766874" y="4375951"/>
            <a:ext cx="609600" cy="609600"/>
          </a:xfrm>
          <a:prstGeom prst="rect">
            <a:avLst/>
          </a:prstGeom>
        </p:spPr>
      </p:pic>
      <p:pic>
        <p:nvPicPr>
          <p:cNvPr id="8" name="Innspilt ly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39340" y="5592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9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7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Ørretbekken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6854"/>
            <a:ext cx="4257424" cy="489931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Hunnørreten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</a:t>
            </a:r>
            <a:r>
              <a:rPr lang="en-US" dirty="0" err="1" smtClean="0"/>
              <a:t>noen</a:t>
            </a:r>
            <a:r>
              <a:rPr lang="en-US" dirty="0" smtClean="0"/>
              <a:t> </a:t>
            </a:r>
            <a:r>
              <a:rPr lang="en-US" dirty="0" err="1" smtClean="0"/>
              <a:t>uker</a:t>
            </a:r>
            <a:r>
              <a:rPr lang="en-US" dirty="0" smtClean="0"/>
              <a:t> </a:t>
            </a:r>
            <a:r>
              <a:rPr lang="en-US" dirty="0" err="1" smtClean="0"/>
              <a:t>etter</a:t>
            </a:r>
            <a:r>
              <a:rPr lang="en-US" dirty="0"/>
              <a:t> </a:t>
            </a:r>
            <a:r>
              <a:rPr lang="en-US" dirty="0" err="1" smtClean="0"/>
              <a:t>hannen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Hunnen</a:t>
            </a:r>
            <a:r>
              <a:rPr lang="en-US" dirty="0" smtClean="0"/>
              <a:t> lager en </a:t>
            </a:r>
            <a:r>
              <a:rPr lang="en-US" dirty="0" err="1" smtClean="0"/>
              <a:t>grop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bunnen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bekken</a:t>
            </a:r>
            <a:r>
              <a:rPr lang="en-US" dirty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gyter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Hannen</a:t>
            </a:r>
            <a:r>
              <a:rPr lang="en-US" dirty="0" smtClean="0"/>
              <a:t> </a:t>
            </a:r>
            <a:r>
              <a:rPr lang="en-US" dirty="0" err="1" smtClean="0"/>
              <a:t>sprøyter</a:t>
            </a:r>
            <a:r>
              <a:rPr lang="en-US" dirty="0" smtClean="0"/>
              <a:t> </a:t>
            </a:r>
            <a:r>
              <a:rPr lang="en-US" dirty="0" err="1" smtClean="0"/>
              <a:t>melke</a:t>
            </a:r>
            <a:r>
              <a:rPr lang="en-US" dirty="0" smtClean="0"/>
              <a:t> over </a:t>
            </a:r>
            <a:r>
              <a:rPr lang="en-US" dirty="0" err="1" smtClean="0"/>
              <a:t>rognen</a:t>
            </a:r>
            <a:r>
              <a:rPr lang="en-US" dirty="0" smtClean="0"/>
              <a:t> </a:t>
            </a:r>
            <a:r>
              <a:rPr lang="en-US" dirty="0" err="1" smtClean="0"/>
              <a:t>slik</a:t>
            </a:r>
            <a:r>
              <a:rPr lang="en-US" dirty="0" smtClean="0"/>
              <a:t> at </a:t>
            </a:r>
            <a:r>
              <a:rPr lang="en-US" dirty="0" err="1" smtClean="0"/>
              <a:t>eggene</a:t>
            </a:r>
            <a:r>
              <a:rPr lang="en-US" dirty="0" smtClean="0"/>
              <a:t>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befruktet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Hunnen</a:t>
            </a:r>
            <a:r>
              <a:rPr lang="en-US" dirty="0" smtClean="0"/>
              <a:t> </a:t>
            </a:r>
            <a:r>
              <a:rPr lang="en-US" dirty="0" err="1" smtClean="0"/>
              <a:t>dekker</a:t>
            </a:r>
            <a:r>
              <a:rPr lang="en-US" dirty="0" smtClean="0"/>
              <a:t> over de </a:t>
            </a:r>
            <a:r>
              <a:rPr lang="en-US" dirty="0" err="1" smtClean="0"/>
              <a:t>befruktede</a:t>
            </a:r>
            <a:r>
              <a:rPr lang="en-US" dirty="0" smtClean="0"/>
              <a:t> </a:t>
            </a:r>
            <a:r>
              <a:rPr lang="en-US" dirty="0" err="1" smtClean="0"/>
              <a:t>eggene</a:t>
            </a:r>
            <a:r>
              <a:rPr lang="en-US" dirty="0" smtClean="0"/>
              <a:t> med et lag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grus</a:t>
            </a:r>
            <a:r>
              <a:rPr lang="en-US" dirty="0"/>
              <a:t> </a:t>
            </a:r>
            <a:r>
              <a:rPr lang="en-US" dirty="0" err="1" smtClean="0"/>
              <a:t>før</a:t>
            </a:r>
            <a:r>
              <a:rPr lang="en-US" dirty="0" smtClean="0"/>
              <a:t> de </a:t>
            </a:r>
            <a:r>
              <a:rPr lang="en-US" dirty="0" err="1" smtClean="0"/>
              <a:t>svømmer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fjorden</a:t>
            </a:r>
            <a:r>
              <a:rPr lang="en-US" dirty="0" smtClean="0"/>
              <a:t> </a:t>
            </a:r>
            <a:r>
              <a:rPr lang="en-US" dirty="0" err="1" smtClean="0"/>
              <a:t>igjen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12"/>
          <a:srcRect t="-42535" b="-42535"/>
          <a:stretch>
            <a:fillRect/>
          </a:stretch>
        </p:blipFill>
        <p:spPr>
          <a:xfrm>
            <a:off x="4908374" y="1764946"/>
            <a:ext cx="4068783" cy="3465322"/>
          </a:xfrm>
        </p:spPr>
      </p:pic>
      <p:pic>
        <p:nvPicPr>
          <p:cNvPr id="5" name="Ørretbekk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34540" y="602941"/>
            <a:ext cx="609600" cy="609600"/>
          </a:xfrm>
          <a:prstGeom prst="rect">
            <a:avLst/>
          </a:prstGeo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1543975"/>
            <a:ext cx="609600" cy="609600"/>
          </a:xfrm>
          <a:prstGeom prst="rect">
            <a:avLst/>
          </a:prstGeom>
        </p:spPr>
      </p:pic>
      <p:pic>
        <p:nvPicPr>
          <p:cNvPr id="6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09421" y="2733582"/>
            <a:ext cx="609600" cy="609600"/>
          </a:xfrm>
          <a:prstGeom prst="rect">
            <a:avLst/>
          </a:prstGeom>
        </p:spPr>
      </p:pic>
      <p:pic>
        <p:nvPicPr>
          <p:cNvPr id="7" name="Innspilt ly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78097" y="3869924"/>
            <a:ext cx="609600" cy="609600"/>
          </a:xfrm>
          <a:prstGeom prst="rect">
            <a:avLst/>
          </a:prstGeom>
        </p:spPr>
      </p:pic>
      <p:pic>
        <p:nvPicPr>
          <p:cNvPr id="8" name="Innspilt ly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72000" y="5432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454</TotalTime>
  <Words>694</Words>
  <Application>Microsoft Macintosh PowerPoint</Application>
  <PresentationFormat>On-screen Show (4:3)</PresentationFormat>
  <Paragraphs>88</Paragraphs>
  <Slides>17</Slides>
  <Notes>2</Notes>
  <HiddenSlides>0</HiddenSlides>
  <MMClips>36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I Bekkedalen</vt:lpstr>
      <vt:lpstr>En tett oreskog er et trygt og godt leveområde for mange dyr.</vt:lpstr>
      <vt:lpstr>Grevling</vt:lpstr>
      <vt:lpstr>Buorm</vt:lpstr>
      <vt:lpstr>Vannrotte</vt:lpstr>
      <vt:lpstr>Vannspissmus</vt:lpstr>
      <vt:lpstr>Liv i bekken</vt:lpstr>
      <vt:lpstr>Ørretbekken</vt:lpstr>
      <vt:lpstr>Ørretbekken</vt:lpstr>
      <vt:lpstr>Sjøørret</vt:lpstr>
      <vt:lpstr>Fra ørretyngel til storørret</vt:lpstr>
      <vt:lpstr>Smådyrene nede i vannet</vt:lpstr>
      <vt:lpstr>Vårfluelarve</vt:lpstr>
      <vt:lpstr>Døgnfluenymfe</vt:lpstr>
      <vt:lpstr>Steinfluenymfe</vt:lpstr>
      <vt:lpstr>Snegler</vt:lpstr>
      <vt:lpstr>Knottlarve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Bakkedalen</dc:title>
  <dc:creator>Monthipa Silo Gauslaa</dc:creator>
  <cp:lastModifiedBy>Monthipa Silo Gauslaa</cp:lastModifiedBy>
  <cp:revision>166</cp:revision>
  <dcterms:created xsi:type="dcterms:W3CDTF">2014-10-22T17:02:27Z</dcterms:created>
  <dcterms:modified xsi:type="dcterms:W3CDTF">2015-04-28T13:18:02Z</dcterms:modified>
</cp:coreProperties>
</file>