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58" r:id="rId6"/>
    <p:sldId id="259" r:id="rId7"/>
    <p:sldId id="262" r:id="rId8"/>
    <p:sldId id="265" r:id="rId9"/>
    <p:sldId id="266" r:id="rId10"/>
    <p:sldId id="264" r:id="rId11"/>
    <p:sldId id="267" r:id="rId12"/>
    <p:sldId id="263" r:id="rId13"/>
    <p:sldId id="260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04130B-8B0B-DD44-AE5C-AE2CED201918}" v="5" dt="2022-03-01T10:07:04.9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49"/>
    <p:restoredTop sz="97872"/>
  </p:normalViewPr>
  <p:slideViewPr>
    <p:cSldViewPr snapToGrid="0" snapToObjects="1">
      <p:cViewPr varScale="1">
        <p:scale>
          <a:sx n="111" d="100"/>
          <a:sy n="111" d="100"/>
        </p:scale>
        <p:origin x="240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e Østli" userId="ab616f39-e383-4b12-ad3f-6ab678384570" providerId="ADAL" clId="{3104130B-8B0B-DD44-AE5C-AE2CED201918}"/>
    <pc:docChg chg="modSld">
      <pc:chgData name="Lene Østli" userId="ab616f39-e383-4b12-ad3f-6ab678384570" providerId="ADAL" clId="{3104130B-8B0B-DD44-AE5C-AE2CED201918}" dt="2022-03-01T10:07:04.930" v="4"/>
      <pc:docMkLst>
        <pc:docMk/>
      </pc:docMkLst>
      <pc:sldChg chg="addSp modSp">
        <pc:chgData name="Lene Østli" userId="ab616f39-e383-4b12-ad3f-6ab678384570" providerId="ADAL" clId="{3104130B-8B0B-DD44-AE5C-AE2CED201918}" dt="2022-03-01T09:13:29.884" v="0"/>
        <pc:sldMkLst>
          <pc:docMk/>
          <pc:sldMk cId="0" sldId="257"/>
        </pc:sldMkLst>
        <pc:spChg chg="add mod">
          <ac:chgData name="Lene Østli" userId="ab616f39-e383-4b12-ad3f-6ab678384570" providerId="ADAL" clId="{3104130B-8B0B-DD44-AE5C-AE2CED201918}" dt="2022-03-01T09:13:29.884" v="0"/>
          <ac:spMkLst>
            <pc:docMk/>
            <pc:sldMk cId="0" sldId="257"/>
            <ac:spMk id="3" creationId="{AF3B88BC-A529-F340-BE05-5F5593059B92}"/>
          </ac:spMkLst>
        </pc:spChg>
        <pc:spChg chg="add mod">
          <ac:chgData name="Lene Østli" userId="ab616f39-e383-4b12-ad3f-6ab678384570" providerId="ADAL" clId="{3104130B-8B0B-DD44-AE5C-AE2CED201918}" dt="2022-03-01T09:13:29.884" v="0"/>
          <ac:spMkLst>
            <pc:docMk/>
            <pc:sldMk cId="0" sldId="257"/>
            <ac:spMk id="4" creationId="{1E159940-FCAA-A94E-99A0-2936F6352E99}"/>
          </ac:spMkLst>
        </pc:spChg>
      </pc:sldChg>
      <pc:sldChg chg="addSp modSp">
        <pc:chgData name="Lene Østli" userId="ab616f39-e383-4b12-ad3f-6ab678384570" providerId="ADAL" clId="{3104130B-8B0B-DD44-AE5C-AE2CED201918}" dt="2022-03-01T10:07:04.930" v="4"/>
        <pc:sldMkLst>
          <pc:docMk/>
          <pc:sldMk cId="0" sldId="258"/>
        </pc:sldMkLst>
        <pc:spChg chg="add mod">
          <ac:chgData name="Lene Østli" userId="ab616f39-e383-4b12-ad3f-6ab678384570" providerId="ADAL" clId="{3104130B-8B0B-DD44-AE5C-AE2CED201918}" dt="2022-03-01T10:07:04.930" v="4"/>
          <ac:spMkLst>
            <pc:docMk/>
            <pc:sldMk cId="0" sldId="258"/>
            <ac:spMk id="3" creationId="{39AFCCF8-F900-BF41-B458-DDD739159B5A}"/>
          </ac:spMkLst>
        </pc:spChg>
        <pc:spChg chg="add mod">
          <ac:chgData name="Lene Østli" userId="ab616f39-e383-4b12-ad3f-6ab678384570" providerId="ADAL" clId="{3104130B-8B0B-DD44-AE5C-AE2CED201918}" dt="2022-03-01T10:07:04.930" v="4"/>
          <ac:spMkLst>
            <pc:docMk/>
            <pc:sldMk cId="0" sldId="258"/>
            <ac:spMk id="4" creationId="{FF6FACFA-3D59-AC46-AD3C-A8ABC7F56CB4}"/>
          </ac:spMkLst>
        </pc:spChg>
      </pc:sldChg>
      <pc:sldChg chg="addSp modSp">
        <pc:chgData name="Lene Østli" userId="ab616f39-e383-4b12-ad3f-6ab678384570" providerId="ADAL" clId="{3104130B-8B0B-DD44-AE5C-AE2CED201918}" dt="2022-03-01T10:07:04.930" v="4"/>
        <pc:sldMkLst>
          <pc:docMk/>
          <pc:sldMk cId="0" sldId="259"/>
        </pc:sldMkLst>
        <pc:spChg chg="add mod">
          <ac:chgData name="Lene Østli" userId="ab616f39-e383-4b12-ad3f-6ab678384570" providerId="ADAL" clId="{3104130B-8B0B-DD44-AE5C-AE2CED201918}" dt="2022-03-01T10:07:04.930" v="4"/>
          <ac:spMkLst>
            <pc:docMk/>
            <pc:sldMk cId="0" sldId="259"/>
            <ac:spMk id="3" creationId="{545B70AE-1433-2A42-91E2-B3BA9EDA4EF3}"/>
          </ac:spMkLst>
        </pc:spChg>
        <pc:spChg chg="add mod">
          <ac:chgData name="Lene Østli" userId="ab616f39-e383-4b12-ad3f-6ab678384570" providerId="ADAL" clId="{3104130B-8B0B-DD44-AE5C-AE2CED201918}" dt="2022-03-01T10:07:04.930" v="4"/>
          <ac:spMkLst>
            <pc:docMk/>
            <pc:sldMk cId="0" sldId="259"/>
            <ac:spMk id="4" creationId="{6B584FE0-744F-1244-A4DB-AE1D80CF9E3F}"/>
          </ac:spMkLst>
        </pc:spChg>
      </pc:sldChg>
      <pc:sldChg chg="addSp modSp">
        <pc:chgData name="Lene Østli" userId="ab616f39-e383-4b12-ad3f-6ab678384570" providerId="ADAL" clId="{3104130B-8B0B-DD44-AE5C-AE2CED201918}" dt="2022-03-01T10:07:04.930" v="4"/>
        <pc:sldMkLst>
          <pc:docMk/>
          <pc:sldMk cId="0" sldId="260"/>
        </pc:sldMkLst>
        <pc:spChg chg="add mod">
          <ac:chgData name="Lene Østli" userId="ab616f39-e383-4b12-ad3f-6ab678384570" providerId="ADAL" clId="{3104130B-8B0B-DD44-AE5C-AE2CED201918}" dt="2022-03-01T10:07:04.930" v="4"/>
          <ac:spMkLst>
            <pc:docMk/>
            <pc:sldMk cId="0" sldId="260"/>
            <ac:spMk id="3" creationId="{7C03B397-26FA-1F44-9853-579B8679B8DA}"/>
          </ac:spMkLst>
        </pc:spChg>
        <pc:spChg chg="add mod">
          <ac:chgData name="Lene Østli" userId="ab616f39-e383-4b12-ad3f-6ab678384570" providerId="ADAL" clId="{3104130B-8B0B-DD44-AE5C-AE2CED201918}" dt="2022-03-01T10:07:04.930" v="4"/>
          <ac:spMkLst>
            <pc:docMk/>
            <pc:sldMk cId="0" sldId="260"/>
            <ac:spMk id="4" creationId="{859E5DA0-38B7-5B4F-88CD-3028F9D03E3D}"/>
          </ac:spMkLst>
        </pc:spChg>
      </pc:sldChg>
      <pc:sldChg chg="addSp modSp">
        <pc:chgData name="Lene Østli" userId="ab616f39-e383-4b12-ad3f-6ab678384570" providerId="ADAL" clId="{3104130B-8B0B-DD44-AE5C-AE2CED201918}" dt="2022-03-01T09:14:12.526" v="1"/>
        <pc:sldMkLst>
          <pc:docMk/>
          <pc:sldMk cId="0" sldId="262"/>
        </pc:sldMkLst>
        <pc:spChg chg="add mod">
          <ac:chgData name="Lene Østli" userId="ab616f39-e383-4b12-ad3f-6ab678384570" providerId="ADAL" clId="{3104130B-8B0B-DD44-AE5C-AE2CED201918}" dt="2022-03-01T09:14:12.526" v="1"/>
          <ac:spMkLst>
            <pc:docMk/>
            <pc:sldMk cId="0" sldId="262"/>
            <ac:spMk id="3" creationId="{37D6B523-4D0C-6D4A-89C3-394B0CF2D1BE}"/>
          </ac:spMkLst>
        </pc:spChg>
        <pc:spChg chg="add mod">
          <ac:chgData name="Lene Østli" userId="ab616f39-e383-4b12-ad3f-6ab678384570" providerId="ADAL" clId="{3104130B-8B0B-DD44-AE5C-AE2CED201918}" dt="2022-03-01T09:14:12.526" v="1"/>
          <ac:spMkLst>
            <pc:docMk/>
            <pc:sldMk cId="0" sldId="262"/>
            <ac:spMk id="5" creationId="{99FE2BF0-95DC-154B-AF22-89277C6E04A2}"/>
          </ac:spMkLst>
        </pc:spChg>
      </pc:sldChg>
      <pc:sldChg chg="addSp modSp">
        <pc:chgData name="Lene Østli" userId="ab616f39-e383-4b12-ad3f-6ab678384570" providerId="ADAL" clId="{3104130B-8B0B-DD44-AE5C-AE2CED201918}" dt="2022-03-01T10:07:04.930" v="4"/>
        <pc:sldMkLst>
          <pc:docMk/>
          <pc:sldMk cId="0" sldId="263"/>
        </pc:sldMkLst>
        <pc:spChg chg="add mod">
          <ac:chgData name="Lene Østli" userId="ab616f39-e383-4b12-ad3f-6ab678384570" providerId="ADAL" clId="{3104130B-8B0B-DD44-AE5C-AE2CED201918}" dt="2022-03-01T10:07:04.930" v="4"/>
          <ac:spMkLst>
            <pc:docMk/>
            <pc:sldMk cId="0" sldId="263"/>
            <ac:spMk id="3" creationId="{F9248B25-3C12-B640-9073-6210024DC8EC}"/>
          </ac:spMkLst>
        </pc:spChg>
        <pc:spChg chg="add mod">
          <ac:chgData name="Lene Østli" userId="ab616f39-e383-4b12-ad3f-6ab678384570" providerId="ADAL" clId="{3104130B-8B0B-DD44-AE5C-AE2CED201918}" dt="2022-03-01T10:07:04.930" v="4"/>
          <ac:spMkLst>
            <pc:docMk/>
            <pc:sldMk cId="0" sldId="263"/>
            <ac:spMk id="4" creationId="{3CAAF1A7-03E3-2840-A821-CF4440618AC4}"/>
          </ac:spMkLst>
        </pc:spChg>
      </pc:sldChg>
      <pc:sldChg chg="addSp modSp">
        <pc:chgData name="Lene Østli" userId="ab616f39-e383-4b12-ad3f-6ab678384570" providerId="ADAL" clId="{3104130B-8B0B-DD44-AE5C-AE2CED201918}" dt="2022-03-01T10:07:04.930" v="4"/>
        <pc:sldMkLst>
          <pc:docMk/>
          <pc:sldMk cId="0" sldId="264"/>
        </pc:sldMkLst>
        <pc:spChg chg="add mod">
          <ac:chgData name="Lene Østli" userId="ab616f39-e383-4b12-ad3f-6ab678384570" providerId="ADAL" clId="{3104130B-8B0B-DD44-AE5C-AE2CED201918}" dt="2022-03-01T10:07:04.930" v="4"/>
          <ac:spMkLst>
            <pc:docMk/>
            <pc:sldMk cId="0" sldId="264"/>
            <ac:spMk id="3" creationId="{D1CFE33C-D03E-FA46-A599-FF76031EA2C5}"/>
          </ac:spMkLst>
        </pc:spChg>
        <pc:spChg chg="add mod">
          <ac:chgData name="Lene Østli" userId="ab616f39-e383-4b12-ad3f-6ab678384570" providerId="ADAL" clId="{3104130B-8B0B-DD44-AE5C-AE2CED201918}" dt="2022-03-01T10:07:04.930" v="4"/>
          <ac:spMkLst>
            <pc:docMk/>
            <pc:sldMk cId="0" sldId="264"/>
            <ac:spMk id="5" creationId="{E5189D40-38F4-A14D-847E-42333BA915E1}"/>
          </ac:spMkLst>
        </pc:spChg>
      </pc:sldChg>
      <pc:sldChg chg="addSp modSp">
        <pc:chgData name="Lene Østli" userId="ab616f39-e383-4b12-ad3f-6ab678384570" providerId="ADAL" clId="{3104130B-8B0B-DD44-AE5C-AE2CED201918}" dt="2022-03-01T09:14:34.644" v="2"/>
        <pc:sldMkLst>
          <pc:docMk/>
          <pc:sldMk cId="0" sldId="265"/>
        </pc:sldMkLst>
        <pc:spChg chg="add mod">
          <ac:chgData name="Lene Østli" userId="ab616f39-e383-4b12-ad3f-6ab678384570" providerId="ADAL" clId="{3104130B-8B0B-DD44-AE5C-AE2CED201918}" dt="2022-03-01T09:14:34.644" v="2"/>
          <ac:spMkLst>
            <pc:docMk/>
            <pc:sldMk cId="0" sldId="265"/>
            <ac:spMk id="3" creationId="{859BE333-68C9-9042-A877-9487FC061A6A}"/>
          </ac:spMkLst>
        </pc:spChg>
        <pc:spChg chg="add mod">
          <ac:chgData name="Lene Østli" userId="ab616f39-e383-4b12-ad3f-6ab678384570" providerId="ADAL" clId="{3104130B-8B0B-DD44-AE5C-AE2CED201918}" dt="2022-03-01T09:14:34.644" v="2"/>
          <ac:spMkLst>
            <pc:docMk/>
            <pc:sldMk cId="0" sldId="265"/>
            <ac:spMk id="5" creationId="{3AF185B2-95FA-E440-ADF4-5E517D55C042}"/>
          </ac:spMkLst>
        </pc:spChg>
      </pc:sldChg>
      <pc:sldChg chg="addSp modSp">
        <pc:chgData name="Lene Østli" userId="ab616f39-e383-4b12-ad3f-6ab678384570" providerId="ADAL" clId="{3104130B-8B0B-DD44-AE5C-AE2CED201918}" dt="2022-03-01T10:05:39.433" v="3"/>
        <pc:sldMkLst>
          <pc:docMk/>
          <pc:sldMk cId="0" sldId="266"/>
        </pc:sldMkLst>
        <pc:spChg chg="add mod">
          <ac:chgData name="Lene Østli" userId="ab616f39-e383-4b12-ad3f-6ab678384570" providerId="ADAL" clId="{3104130B-8B0B-DD44-AE5C-AE2CED201918}" dt="2022-03-01T10:05:39.433" v="3"/>
          <ac:spMkLst>
            <pc:docMk/>
            <pc:sldMk cId="0" sldId="266"/>
            <ac:spMk id="3" creationId="{640B4C56-3618-2E42-A744-09EE94418245}"/>
          </ac:spMkLst>
        </pc:spChg>
        <pc:spChg chg="add mod">
          <ac:chgData name="Lene Østli" userId="ab616f39-e383-4b12-ad3f-6ab678384570" providerId="ADAL" clId="{3104130B-8B0B-DD44-AE5C-AE2CED201918}" dt="2022-03-01T10:05:39.433" v="3"/>
          <ac:spMkLst>
            <pc:docMk/>
            <pc:sldMk cId="0" sldId="266"/>
            <ac:spMk id="5" creationId="{B3E7E596-5E94-4A47-906B-DC46FEF57C63}"/>
          </ac:spMkLst>
        </pc:spChg>
      </pc:sldChg>
      <pc:sldChg chg="addSp modSp">
        <pc:chgData name="Lene Østli" userId="ab616f39-e383-4b12-ad3f-6ab678384570" providerId="ADAL" clId="{3104130B-8B0B-DD44-AE5C-AE2CED201918}" dt="2022-03-01T10:07:04.930" v="4"/>
        <pc:sldMkLst>
          <pc:docMk/>
          <pc:sldMk cId="0" sldId="267"/>
        </pc:sldMkLst>
        <pc:spChg chg="add mod">
          <ac:chgData name="Lene Østli" userId="ab616f39-e383-4b12-ad3f-6ab678384570" providerId="ADAL" clId="{3104130B-8B0B-DD44-AE5C-AE2CED201918}" dt="2022-03-01T10:07:04.930" v="4"/>
          <ac:spMkLst>
            <pc:docMk/>
            <pc:sldMk cId="0" sldId="267"/>
            <ac:spMk id="3" creationId="{071D4354-95CA-094F-88F2-B1DC53B399C4}"/>
          </ac:spMkLst>
        </pc:spChg>
        <pc:spChg chg="add mod">
          <ac:chgData name="Lene Østli" userId="ab616f39-e383-4b12-ad3f-6ab678384570" providerId="ADAL" clId="{3104130B-8B0B-DD44-AE5C-AE2CED201918}" dt="2022-03-01T10:07:04.930" v="4"/>
          <ac:spMkLst>
            <pc:docMk/>
            <pc:sldMk cId="0" sldId="267"/>
            <ac:spMk id="5" creationId="{A42C6C8E-67D8-7241-98E0-65B6DADEBF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2F9A5-C2FC-584F-B38D-68E912DC5B9D}" type="datetimeFigureOut">
              <a:rPr lang="nb-NO" smtClean="0"/>
              <a:t>01.03.2022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6CAC3-0030-514D-935B-48FC145E19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72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ssholder for lysbilde 1">
            <a:extLst>
              <a:ext uri="{FF2B5EF4-FFF2-40B4-BE49-F238E27FC236}">
                <a16:creationId xmlns:a16="http://schemas.microsoft.com/office/drawing/2014/main" id="{4DA99EDA-9535-2647-912A-BB60DF5F52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Plassholder for notater 2">
            <a:extLst>
              <a:ext uri="{FF2B5EF4-FFF2-40B4-BE49-F238E27FC236}">
                <a16:creationId xmlns:a16="http://schemas.microsoft.com/office/drawing/2014/main" id="{8F54D056-48C2-664A-9BC1-24237D6667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24579" name="Plassholder for lysbildenummer 3">
            <a:extLst>
              <a:ext uri="{FF2B5EF4-FFF2-40B4-BE49-F238E27FC236}">
                <a16:creationId xmlns:a16="http://schemas.microsoft.com/office/drawing/2014/main" id="{8C0A7A94-3732-A44A-AAE4-64F522E0B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30DE44-216A-2F4D-97E5-0A8889936BAF}" type="slidenum">
              <a:rPr lang="nb-NO" altLang="nb-NO"/>
              <a:pPr>
                <a:spcBef>
                  <a:spcPct val="0"/>
                </a:spcBef>
              </a:pPr>
              <a:t>10</a:t>
            </a:fld>
            <a:endParaRPr lang="nb-NO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3BF316-3772-A54B-B16F-177ABBE51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9D5DCE9-1B34-9B43-A7C3-16F06E1B5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E6325B-0ED8-EC4E-9B75-CD9C4D03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7049-63BC-4048-A7E3-FACDBBBD8176}" type="datetime1">
              <a:rPr lang="nb-NO" smtClean="0"/>
              <a:t>01.03.2022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50760F-8B9F-244C-8E9D-66C4FC74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04BA10-54B1-0E45-9032-5C5E7351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690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02FC64-E531-7F45-A4EF-C7187A4B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183DAB0-43C9-5C48-A30D-9C62E12F7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E5ABB5-C3DE-A64C-B9F5-B9A7634A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396B-E3E6-784F-8C77-70E9A9182AF2}" type="datetime1">
              <a:rPr lang="nb-NO" smtClean="0"/>
              <a:t>01.03.2022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50B349-B278-1A4F-945D-13566549E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D70F6D-E0E8-1643-8416-EE3B624D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28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367D0AB-F80C-3948-8425-BAB3A16DB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65C3381-C80A-2D43-9EC1-A8F19A170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A5E484-D95C-8B49-97FD-3889892A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D3BD-790A-FA42-BCDA-1DA5B04A9DF0}" type="datetime1">
              <a:rPr lang="nb-NO" smtClean="0"/>
              <a:t>01.03.2022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827934-78EF-3D4B-A395-8DDBE4833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7DAE0E-481B-D344-A1C0-2F8464A8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92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12453B-B850-C64D-908E-F8308F79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EE480F-A9BF-DE42-9470-C5DB0D380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05F2E68-2501-924E-AA66-2CF4C356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444F-C02D-0F4D-9A3C-307BE3207704}" type="datetime1">
              <a:rPr lang="nb-NO" smtClean="0"/>
              <a:t>01.03.2022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BF2F2-2B91-FA49-8C51-49FD08B4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3EF68DD-931F-0A44-90D8-71C738B6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58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EB90EF-BFD4-734F-88FE-B618021E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D95B25-1981-0D4A-AB5A-03D427A1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A1E996-8C4E-2942-854C-FB126CC1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46190-8C4E-D344-A859-E80991E564C8}" type="datetime1">
              <a:rPr lang="nb-NO" smtClean="0"/>
              <a:t>01.03.2022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4EBD68-C669-5D41-883E-96789878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65B3BA-5486-0D4F-9525-94613ED4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620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C4B44B-2A69-7C40-A928-F98DB8DCB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5A277D-5BDF-FD46-8B8A-ADEA3F44B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8B6DD9-1E03-DB48-89B3-B5B56B131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7BD9AF-1685-124F-A67C-59EAA60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513A-5164-2E42-9BF5-573C4EE0D9FC}" type="datetime1">
              <a:rPr lang="nb-NO" smtClean="0"/>
              <a:t>01.03.2022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6ABB09-0A44-A546-87BD-48BFDD4A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8959488-6FC8-1741-AA41-6E7F254E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49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7B3365-57E3-8443-80F1-49C9BAF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E85444-F518-C94D-8833-30D42CFF8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C96434C-D041-3647-A085-5A183C160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D22D0CF-FC61-6649-951F-97FE31588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C833E8-ECF7-AE47-BFB9-5A9E94761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490064F-94C1-D84D-A2C1-3EBE4F57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C5F8-9344-EC4E-927B-FF5AE2A32C3A}" type="datetime1">
              <a:rPr lang="nb-NO" smtClean="0"/>
              <a:t>01.03.2022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4ACCA0F-4A9B-6248-8098-9ADECF3A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548C578-6685-3D4F-8350-C39ACEEA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90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629916-5282-674E-ACB4-B3C983FC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C61FFB1-C521-734A-BB3C-2C76B6C2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ACE0-5393-3446-99A4-B831014AAB1D}" type="datetime1">
              <a:rPr lang="nb-NO" smtClean="0"/>
              <a:t>01.03.2022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4846005-5E59-C240-8332-1CB38BD3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D1B516B-9DE0-1240-AD4E-FD912442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491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2595BC7-6F45-8A4D-AC81-B307A55F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33AC-6A59-0D49-AA04-D4CE606D97B2}" type="datetime1">
              <a:rPr lang="nb-NO" smtClean="0"/>
              <a:t>01.03.2022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C270367-E534-264A-8C6D-3BE70FF0D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FBADE82-486F-044D-ADC0-984DA86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819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2776A1-F45B-A649-82DD-A9EBBA2A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4AD3FB-DA84-064D-94FA-048F961DA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5F618B7-D683-2D4E-B6AD-FF54D8B8D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4FCC53C-90DC-744D-AB02-140F63C3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0E60-9FE7-314E-B8D4-FE91CAE92402}" type="datetime1">
              <a:rPr lang="nb-NO" smtClean="0"/>
              <a:t>01.03.2022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FD47569-8838-E44E-B9C7-1C455770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590F58-14E1-454B-92DE-5E3CD810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72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D1DB6E-5004-8B4C-B6E5-C091D96B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88AFBF7-0733-1E45-8F43-8D0F8196E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8FDCF51-C37A-D246-838C-40E5ED031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EE1D694-06BB-954B-B18D-3EA83A6B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58C9-8DDD-C142-BDFA-67F9A54D0920}" type="datetime1">
              <a:rPr lang="nb-NO" smtClean="0"/>
              <a:t>01.03.2022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8A168A3-6F33-AE42-AA8F-D5FC5EAA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B40D257-8DF5-EF47-81FE-6259BFDD4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023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DA3CDE7-F192-6747-B94F-2BEB04AD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8BD897B-343A-AA43-9308-48AA42D6C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E2242C5-0AC6-AF4E-B0B2-70F7CFA03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9A95-0E50-A740-9919-D74CB1CFE9F3}" type="datetime1">
              <a:rPr lang="nb-NO" smtClean="0"/>
              <a:t>01.03.2022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02C4D8-6871-D642-8B44-C4551848D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Bilder er hentet gratis fra pixabay eller tatt privat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B98B9DA-6CE0-B64D-A0B0-AF99867C4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4EDC-025F-4846-8133-D75665B08A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601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06D578-D1CF-D341-A4A0-0BA7946F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5400">
                <a:effectLst>
                  <a:reflection blurRad="12700" stA="28000" endPos="45000" dist="1003" dir="5400000" sy="-100000" algn="bl"/>
                </a:effectLst>
              </a:rPr>
              <a:t>Время адвента</a:t>
            </a:r>
            <a:br>
              <a:rPr lang="en-US" sz="5400"/>
            </a:br>
            <a:endParaRPr lang="en-US" sz="54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5E2C9B3-DA3B-F843-A78F-666AB2EB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4" r="1312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F3B88BC-A529-F340-BE05-5F559305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E159940-FCAA-A94E-99A0-2936F635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1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1EE4735-27AB-094E-920C-85FE4E7D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ea typeface="+mj-ea"/>
                <a:cs typeface="+mj-cs"/>
              </a:rPr>
              <a:t>Песня адвента</a:t>
            </a:r>
            <a:endParaRPr lang="nb-NO" dirty="0">
              <a:ea typeface="+mj-ea"/>
              <a:cs typeface="+mj-cs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795630B-5C22-AD44-BD42-42590EA36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72" r="24718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3554" name="Plassholder for innhold 2">
            <a:extLst>
              <a:ext uri="{FF2B5EF4-FFF2-40B4-BE49-F238E27FC236}">
                <a16:creationId xmlns:a16="http://schemas.microsoft.com/office/drawing/2014/main" id="{E52B31AA-4D16-944D-9110-5E8E7862C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372" y="1493950"/>
            <a:ext cx="5545426" cy="49989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altLang="nb-NO" sz="1000" i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Во многих семьях, зажигая очередную свечу, исполняют одну строфу из стихотворения </a:t>
            </a:r>
            <a:r>
              <a:rPr lang="ru-RU" altLang="nb-NO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Ингер</a:t>
            </a:r>
            <a: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ru-RU" altLang="nb-NO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Хагеруп</a:t>
            </a:r>
            <a: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</a:t>
            </a:r>
            <a:r>
              <a:rPr lang="nb-NO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Inger Hagerup)</a:t>
            </a:r>
            <a:endParaRPr lang="ru-RU" altLang="nb-NO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Сегодня мы свечу зажжем,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С тобой затеплим радость.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И рядом с трепетным огнем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С тобой мы вместе чуда ждем,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Сегодня мы свечу зажжем,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Зажжем ее на радость.</a:t>
            </a:r>
            <a:endParaRPr lang="nb-NO" altLang="nb-NO" sz="1800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Сегодня две свечи зажжем,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Надежда в них и радость,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И рядом с трепетным огнем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С тобой мы вместе чуда ждем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Сегодня две свечи зажжем,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Надежда в них и радость.</a:t>
            </a:r>
            <a:endParaRPr lang="ru-RU" altLang="nb-NO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Сегодня три свечи зажжем,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Любовь, надежду, радость,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И рядом с трепетным огнем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С тобой мы вместе чуда ждем,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Сегодня три свечи зажжем,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Любовь, надежду, радость.</a:t>
            </a:r>
            <a:endParaRPr lang="ru-RU" altLang="nb-NO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Четыре свечки мы зажжем,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Пусть так оно и будет: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Любовь, надежда, радость, мир.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Всего нужнее людям мир,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На этой маленькой земле</a:t>
            </a:r>
            <a:b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ru-RU" altLang="nb-NO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Всего нужней он людям!</a:t>
            </a:r>
            <a:endParaRPr lang="ru-RU" altLang="nb-NO" sz="1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ru-RU" altLang="nb-NO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Перевод Ирины </a:t>
            </a:r>
            <a:r>
              <a:rPr lang="ru-RU" altLang="nb-NO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Токмаковой</a:t>
            </a:r>
            <a:endParaRPr lang="nb-NO" altLang="nb-NO" sz="1000" i="1" dirty="0">
              <a:ea typeface="ＭＳ Ｐゴシック" panose="020B0600070205080204" pitchFamily="34" charset="-128"/>
            </a:endParaRPr>
          </a:p>
          <a:p>
            <a:pPr marL="0" indent="0"/>
            <a:endParaRPr lang="nb-NO" altLang="nb-NO" sz="700" dirty="0">
              <a:ea typeface="ＭＳ Ｐゴシック" panose="020B0600070205080204" pitchFamily="34" charset="-128"/>
            </a:endParaRP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C03B397-26FA-1F44-9853-579B8679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59E5DA0-38B7-5B4F-88CD-3028F9D0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10</a:t>
            </a:fld>
            <a:endParaRPr lang="nb-NO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FF3CA7E-2D70-B54F-B270-CBCDAEECB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r="185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D26BE04-F80D-974A-AF6F-211322F1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>
                <a:ea typeface="+mj-ea"/>
                <a:cs typeface="+mj-cs"/>
              </a:rPr>
              <a:t>адвент</a:t>
            </a:r>
            <a:endParaRPr lang="nb-NO" sz="4000">
              <a:ea typeface="+mj-ea"/>
              <a:cs typeface="+mj-cs"/>
            </a:endParaRPr>
          </a:p>
        </p:txBody>
      </p:sp>
      <p:sp>
        <p:nvSpPr>
          <p:cNvPr id="15362" name="Plassholder for innhold 2">
            <a:extLst>
              <a:ext uri="{FF2B5EF4-FFF2-40B4-BE49-F238E27FC236}">
                <a16:creationId xmlns:a16="http://schemas.microsoft.com/office/drawing/2014/main" id="{6D3CF56D-F57A-444B-994A-72B159418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nb-NO" sz="1700">
                <a:ea typeface="ＭＳ Ｐゴシック" panose="020B0600070205080204" pitchFamily="34" charset="-128"/>
              </a:rPr>
              <a:t>Адвент – это ожидание Рождества.</a:t>
            </a:r>
            <a:r>
              <a:rPr lang="nb-NO" altLang="nb-NO" sz="170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ru-RU" altLang="nb-NO" sz="1700">
                <a:ea typeface="ＭＳ Ｐゴシック" panose="020B0600070205080204" pitchFamily="34" charset="-128"/>
              </a:rPr>
              <a:t>Четыре недели перед Рождеством называются временем адвента.</a:t>
            </a:r>
            <a:endParaRPr lang="nb-NO" altLang="nb-NO" sz="1700">
              <a:ea typeface="ＭＳ Ｐゴシック" panose="020B0600070205080204" pitchFamily="34" charset="-128"/>
            </a:endParaRPr>
          </a:p>
          <a:p>
            <a:pPr eaLnBrk="1" hangingPunct="1"/>
            <a:r>
              <a:rPr lang="ru-RU" altLang="nb-NO" sz="1700">
                <a:ea typeface="ＭＳ Ｐゴシック" panose="020B0600070205080204" pitchFamily="34" charset="-128"/>
              </a:rPr>
              <a:t>Само слово адвент обозначает «Пришествие».</a:t>
            </a:r>
            <a:endParaRPr lang="nb-NO" altLang="nb-NO" sz="1700">
              <a:ea typeface="ＭＳ Ｐゴシック" panose="020B0600070205080204" pitchFamily="34" charset="-128"/>
            </a:endParaRPr>
          </a:p>
          <a:p>
            <a:pPr eaLnBrk="1" hangingPunct="1"/>
            <a:r>
              <a:rPr lang="ru-RU" altLang="nb-NO" sz="1700">
                <a:ea typeface="ＭＳ Ｐゴシック" panose="020B0600070205080204" pitchFamily="34" charset="-128"/>
              </a:rPr>
              <a:t>Во время адвента, верующие готовятся к празднику Рождества Христова.</a:t>
            </a:r>
            <a:r>
              <a:rPr lang="nb-NO" altLang="nb-NO" sz="170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ru-RU" altLang="nb-NO" sz="1700">
                <a:ea typeface="ＭＳ Ｐゴシック" panose="020B0600070205080204" pitchFamily="34" charset="-128"/>
              </a:rPr>
              <a:t>Слово адвент используется для обозначения</a:t>
            </a:r>
            <a:r>
              <a:rPr lang="nb-NO" altLang="nb-NO" sz="1700">
                <a:ea typeface="ＭＳ Ｐゴシック" panose="020B0600070205080204" pitchFamily="34" charset="-128"/>
              </a:rPr>
              <a:t> </a:t>
            </a:r>
            <a:r>
              <a:rPr lang="ru-RU" altLang="nb-NO" sz="1700">
                <a:ea typeface="ＭＳ Ｐゴシック" panose="020B0600070205080204" pitchFamily="34" charset="-128"/>
              </a:rPr>
              <a:t>предрождественского времени с 380 года. </a:t>
            </a:r>
            <a:endParaRPr lang="nb-NO" altLang="nb-NO" sz="1700">
              <a:ea typeface="ＭＳ Ｐゴシック" panose="020B0600070205080204" pitchFamily="34" charset="-128"/>
            </a:endParaRPr>
          </a:p>
          <a:p>
            <a:pPr eaLnBrk="1" hangingPunct="1"/>
            <a:endParaRPr lang="nb-NO" altLang="nb-NO" sz="170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endParaRPr lang="nb-NO" altLang="nb-NO" sz="1700">
              <a:ea typeface="ＭＳ Ｐゴシック" panose="020B0600070205080204" pitchFamily="34" charset="-128"/>
            </a:endParaRPr>
          </a:p>
        </p:txBody>
      </p:sp>
      <p:sp>
        <p:nvSpPr>
          <p:cNvPr id="15363" name="Picture 2" descr="C:\Users\ayse.koca\AppData\Local\Microsoft\Windows\Temporary Internet Files\Content.IE5\Q9841DKA\MC900432387[1].wmf">
            <a:extLst>
              <a:ext uri="{FF2B5EF4-FFF2-40B4-BE49-F238E27FC236}">
                <a16:creationId xmlns:a16="http://schemas.microsoft.com/office/drawing/2014/main" id="{DBBE5847-AE43-2549-AB42-0EDCF31FAF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59675" y="188913"/>
            <a:ext cx="15811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2" charset="2"/>
              <a:buChar char=""/>
              <a:defRPr sz="2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2" charset="2"/>
              <a:buChar char=""/>
              <a:defRPr sz="2300">
                <a:solidFill>
                  <a:srgbClr val="6C6C6C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2" charset="2"/>
              <a:buChar char=""/>
              <a:defRPr sz="2000">
                <a:solidFill>
                  <a:srgbClr val="6C6C6C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b-NO" altLang="nb-NO" sz="180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9AFCCF8-F900-BF41-B458-DDD73915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F6FACFA-3D59-AC46-AD3C-A8ABC7F5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2</a:t>
            </a:fld>
            <a:endParaRPr lang="nb-N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776FE9-B54C-1B41-8C55-64215741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>
                <a:ea typeface="+mj-ea"/>
                <a:cs typeface="+mj-cs"/>
              </a:rPr>
              <a:t>Адвент</a:t>
            </a:r>
            <a:r>
              <a:rPr lang="nb-NO" dirty="0">
                <a:ea typeface="+mj-ea"/>
                <a:cs typeface="+mj-cs"/>
              </a:rPr>
              <a:t>.</a:t>
            </a:r>
          </a:p>
        </p:txBody>
      </p:sp>
      <p:sp>
        <p:nvSpPr>
          <p:cNvPr id="16386" name="Plassholder for innhold 2">
            <a:extLst>
              <a:ext uri="{FF2B5EF4-FFF2-40B4-BE49-F238E27FC236}">
                <a16:creationId xmlns:a16="http://schemas.microsoft.com/office/drawing/2014/main" id="{9CA4B1D2-B3FE-9D4B-B4EB-6C864859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398" y="1341439"/>
            <a:ext cx="8535802" cy="5114925"/>
          </a:xfrm>
        </p:spPr>
        <p:txBody>
          <a:bodyPr/>
          <a:lstStyle/>
          <a:p>
            <a:pPr marL="0" indent="0">
              <a:buNone/>
            </a:pPr>
            <a:endParaRPr lang="nb-NO" altLang="nb-NO" b="1" dirty="0">
              <a:latin typeface="+mj-lt"/>
              <a:ea typeface="ＭＳ Ｐゴシック" panose="020B0600070205080204" pitchFamily="34" charset="-128"/>
            </a:endParaRPr>
          </a:p>
          <a:p>
            <a:pPr marL="0" indent="0"/>
            <a:r>
              <a:rPr lang="ru-RU" altLang="nb-NO" b="1" dirty="0">
                <a:solidFill>
                  <a:srgbClr val="252525"/>
                </a:solidFill>
                <a:latin typeface="+mj-lt"/>
                <a:ea typeface="ＭＳ Ｐゴシック" panose="020B0600070205080204" pitchFamily="34" charset="-128"/>
              </a:rPr>
              <a:t>Первый день </a:t>
            </a:r>
            <a:r>
              <a:rPr lang="ru-RU" altLang="nb-NO" b="1" dirty="0" err="1">
                <a:solidFill>
                  <a:srgbClr val="252525"/>
                </a:solidFill>
                <a:latin typeface="+mj-lt"/>
                <a:ea typeface="ＭＳ Ｐゴシック" panose="020B0600070205080204" pitchFamily="34" charset="-128"/>
              </a:rPr>
              <a:t>адвента</a:t>
            </a:r>
            <a:r>
              <a:rPr lang="ru-RU" altLang="nb-NO" b="1" dirty="0">
                <a:solidFill>
                  <a:srgbClr val="252525"/>
                </a:solidFill>
                <a:latin typeface="+mj-lt"/>
                <a:ea typeface="ＭＳ Ｐゴシック" panose="020B0600070205080204" pitchFamily="34" charset="-128"/>
              </a:rPr>
              <a:t> определяется как 4-е воскресенье до Рождества. В зависимости от года это воскресенье выпадает в период с 27 ноября по 3 декабря.</a:t>
            </a:r>
          </a:p>
          <a:p>
            <a:pPr marL="0" indent="0"/>
            <a:r>
              <a:rPr lang="nb-NO" altLang="nb-NO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ru-RU" altLang="nb-NO" b="1" dirty="0">
                <a:latin typeface="+mj-lt"/>
                <a:ea typeface="ＭＳ Ｐゴシック" panose="020B0600070205080204" pitchFamily="34" charset="-128"/>
              </a:rPr>
              <a:t>В</a:t>
            </a:r>
            <a:r>
              <a:rPr lang="nb-NO" altLang="nb-NO" b="1" dirty="0">
                <a:latin typeface="+mj-lt"/>
                <a:ea typeface="ＭＳ Ｐゴシック" panose="020B0600070205080204" pitchFamily="34" charset="-128"/>
              </a:rPr>
              <a:t> 2011</a:t>
            </a:r>
            <a:r>
              <a:rPr lang="ru-RU" altLang="nb-NO" b="1" dirty="0">
                <a:latin typeface="+mj-lt"/>
                <a:ea typeface="ＭＳ Ｐゴシック" panose="020B0600070205080204" pitchFamily="34" charset="-128"/>
              </a:rPr>
              <a:t> первое воскресенье </a:t>
            </a:r>
            <a:r>
              <a:rPr lang="ru-RU" altLang="nb-NO" b="1" dirty="0" err="1">
                <a:latin typeface="+mj-lt"/>
                <a:ea typeface="ＭＳ Ｐゴシック" panose="020B0600070205080204" pitchFamily="34" charset="-128"/>
              </a:rPr>
              <a:t>адвента</a:t>
            </a:r>
            <a:r>
              <a:rPr lang="ru-RU" altLang="nb-NO" b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nb-NO" altLang="nb-NO" b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ru-RU" altLang="nb-NO" b="1" dirty="0">
                <a:latin typeface="+mj-lt"/>
                <a:ea typeface="ＭＳ Ｐゴシック" panose="020B0600070205080204" pitchFamily="34" charset="-128"/>
              </a:rPr>
              <a:t>выпало на </a:t>
            </a:r>
            <a:r>
              <a:rPr lang="nb-NO" altLang="nb-NO" b="1" dirty="0">
                <a:latin typeface="+mj-lt"/>
                <a:ea typeface="ＭＳ Ｐゴシック" panose="020B0600070205080204" pitchFamily="34" charset="-128"/>
              </a:rPr>
              <a:t>27. </a:t>
            </a:r>
            <a:r>
              <a:rPr lang="ru-RU" altLang="nb-NO" b="1" dirty="0">
                <a:latin typeface="+mj-lt"/>
                <a:ea typeface="ＭＳ Ｐゴシック" panose="020B0600070205080204" pitchFamily="34" charset="-128"/>
              </a:rPr>
              <a:t>ноября</a:t>
            </a:r>
            <a:r>
              <a:rPr lang="nb-NO" altLang="nb-NO" b="1" dirty="0">
                <a:latin typeface="+mj-lt"/>
                <a:ea typeface="ＭＳ Ｐゴシック" panose="020B0600070205080204" pitchFamily="34" charset="-128"/>
              </a:rPr>
              <a:t>.</a:t>
            </a:r>
          </a:p>
          <a:p>
            <a:pPr marL="0" indent="0"/>
            <a:r>
              <a:rPr lang="ru-RU" altLang="nb-NO" b="1" dirty="0">
                <a:latin typeface="+mj-lt"/>
                <a:ea typeface="ＭＳ Ｐゴシック" panose="020B0600070205080204" pitchFamily="34" charset="-128"/>
              </a:rPr>
              <a:t>В </a:t>
            </a:r>
            <a:r>
              <a:rPr lang="nb-NO" altLang="nb-NO" b="1" dirty="0">
                <a:latin typeface="+mj-lt"/>
                <a:ea typeface="ＭＳ Ｐゴシック" panose="020B0600070205080204" pitchFamily="34" charset="-128"/>
              </a:rPr>
              <a:t>2014 </a:t>
            </a:r>
            <a:r>
              <a:rPr lang="ru-RU" altLang="nb-NO" b="1" dirty="0">
                <a:latin typeface="+mj-lt"/>
                <a:ea typeface="ＭＳ Ｐゴシック" panose="020B0600070205080204" pitchFamily="34" charset="-128"/>
              </a:rPr>
              <a:t>первое</a:t>
            </a:r>
            <a:r>
              <a:rPr lang="nb-NO" altLang="nb-NO" b="1" dirty="0">
                <a:latin typeface="+mj-lt"/>
                <a:ea typeface="ＭＳ Ｐゴシック" panose="020B0600070205080204" pitchFamily="34" charset="-128"/>
              </a:rPr>
              <a:t> </a:t>
            </a:r>
            <a:r>
              <a:rPr lang="ru-RU" altLang="nb-NO" b="1" dirty="0">
                <a:latin typeface="+mj-lt"/>
                <a:ea typeface="ＭＳ Ｐゴシック" panose="020B0600070205080204" pitchFamily="34" charset="-128"/>
              </a:rPr>
              <a:t>воскресенье </a:t>
            </a:r>
            <a:r>
              <a:rPr lang="ru-RU" altLang="nb-NO" b="1" dirty="0" err="1">
                <a:latin typeface="+mj-lt"/>
                <a:ea typeface="ＭＳ Ｐゴシック" panose="020B0600070205080204" pitchFamily="34" charset="-128"/>
              </a:rPr>
              <a:t>адвента</a:t>
            </a:r>
            <a:r>
              <a:rPr lang="ru-RU" altLang="nb-NO" b="1" dirty="0">
                <a:latin typeface="+mj-lt"/>
                <a:ea typeface="ＭＳ Ｐゴシック" panose="020B0600070205080204" pitchFamily="34" charset="-128"/>
              </a:rPr>
              <a:t> выпало на 30. ноября. </a:t>
            </a:r>
            <a:endParaRPr lang="nb-NO" altLang="nb-NO" b="1" dirty="0">
              <a:latin typeface="+mj-lt"/>
              <a:ea typeface="ＭＳ Ｐゴシック" panose="020B0600070205080204" pitchFamily="34" charset="-128"/>
            </a:endParaRPr>
          </a:p>
          <a:p>
            <a:pPr marL="0" indent="0"/>
            <a:endParaRPr lang="nb-NO" altLang="nb-NO" b="1" dirty="0">
              <a:latin typeface="+mj-lt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nb-NO" altLang="nb-NO" b="1" dirty="0">
              <a:latin typeface="+mj-lt"/>
              <a:ea typeface="ＭＳ Ｐゴシック" panose="020B0600070205080204" pitchFamily="34" charset="-128"/>
            </a:endParaRPr>
          </a:p>
          <a:p>
            <a:pPr marL="0" indent="0"/>
            <a:endParaRPr lang="nb-NO" altLang="nb-NO" b="1" dirty="0">
              <a:latin typeface="+mj-lt"/>
              <a:ea typeface="ＭＳ Ｐゴシック" panose="020B0600070205080204" pitchFamily="34" charset="-128"/>
            </a:endParaRPr>
          </a:p>
          <a:p>
            <a:pPr marL="0" indent="0"/>
            <a:endParaRPr lang="nb-NO" altLang="nb-NO" b="1" dirty="0">
              <a:latin typeface="+mj-lt"/>
              <a:ea typeface="ＭＳ Ｐゴシック" panose="020B0600070205080204" pitchFamily="34" charset="-128"/>
            </a:endParaRPr>
          </a:p>
          <a:p>
            <a:pPr marL="0" indent="0"/>
            <a:endParaRPr lang="nb-NO" altLang="nb-NO" b="1" dirty="0">
              <a:latin typeface="+mj-lt"/>
              <a:ea typeface="ＭＳ Ｐゴシック" panose="020B0600070205080204" pitchFamily="34" charset="-128"/>
            </a:endParaRPr>
          </a:p>
          <a:p>
            <a:pPr marL="0" indent="0"/>
            <a:endParaRPr lang="nb-NO" altLang="nb-NO" dirty="0">
              <a:latin typeface="+mj-lt"/>
              <a:ea typeface="ＭＳ Ｐゴシック" panose="020B0600070205080204" pitchFamily="34" charset="-128"/>
            </a:endParaRPr>
          </a:p>
          <a:p>
            <a:pPr marL="0" indent="0"/>
            <a:endParaRPr lang="nb-NO" altLang="nb-NO" dirty="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45B70AE-1433-2A42-91E2-B3BA9ED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B584FE0-744F-1244-A4DB-AE1D80CF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3</a:t>
            </a:fld>
            <a:endParaRPr lang="nb-N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B60E119-EEDF-B945-8E5F-D481F5A5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ea typeface="+mj-ea"/>
                <a:cs typeface="+mj-cs"/>
              </a:rPr>
              <a:t>Что происходит </a:t>
            </a:r>
            <a:r>
              <a:rPr lang="nb-NO">
                <a:ea typeface="+mj-ea"/>
                <a:cs typeface="+mj-cs"/>
              </a:rPr>
              <a:t>?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77398C1-66CF-8C4E-8D9B-794D8B99E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nb-NO" sz="1800" err="1">
                <a:ea typeface="ＭＳ Ｐゴシック" panose="020B0600070205080204" pitchFamily="34" charset="-128"/>
              </a:rPr>
              <a:t>Адвент</a:t>
            </a:r>
            <a:r>
              <a:rPr lang="ru-RU" altLang="nb-NO" sz="1800">
                <a:ea typeface="ＭＳ Ｐゴシック" panose="020B0600070205080204" pitchFamily="34" charset="-128"/>
              </a:rPr>
              <a:t> – время выпечки. В соответствии с традициями, надо сделать 7 видов печенья. В настоящее время многие покупают выпечку в магазинах. </a:t>
            </a:r>
            <a:endParaRPr lang="nb-NO" altLang="nb-NO" sz="1800">
              <a:ea typeface="ＭＳ Ｐゴシック" panose="020B0600070205080204" pitchFamily="34" charset="-128"/>
            </a:endParaRPr>
          </a:p>
          <a:p>
            <a:pPr eaLnBrk="1" hangingPunct="1"/>
            <a:r>
              <a:rPr lang="ru-RU" altLang="nb-NO" sz="1800">
                <a:ea typeface="ＭＳ Ｐゴシック" panose="020B0600070205080204" pitchFamily="34" charset="-128"/>
              </a:rPr>
              <a:t> В число семи видов  печенья, которые считаются рождественскими</a:t>
            </a:r>
            <a:r>
              <a:rPr lang="nb-NO" altLang="nb-NO" sz="1800">
                <a:ea typeface="ＭＳ Ｐゴシック" panose="020B0600070205080204" pitchFamily="34" charset="-128"/>
              </a:rPr>
              <a:t>,</a:t>
            </a:r>
            <a:r>
              <a:rPr lang="ru-RU" altLang="nb-NO" sz="1800">
                <a:ea typeface="ＭＳ Ｐゴシック" panose="020B0600070205080204" pitchFamily="34" charset="-128"/>
              </a:rPr>
              <a:t> входят </a:t>
            </a:r>
            <a:r>
              <a:rPr lang="ru-RU" altLang="nb-NO" sz="1800" err="1">
                <a:ea typeface="ＭＳ Ｐゴシック" panose="020B0600070205080204" pitchFamily="34" charset="-128"/>
              </a:rPr>
              <a:t>песочн</a:t>
            </a:r>
            <a:r>
              <a:rPr lang="nb-NO" altLang="nb-NO" sz="1800" err="1">
                <a:ea typeface="ＭＳ Ｐゴシック" panose="020B0600070205080204" pitchFamily="34" charset="-128"/>
              </a:rPr>
              <a:t>oe</a:t>
            </a:r>
            <a:r>
              <a:rPr lang="ru-RU" altLang="nb-NO" sz="1800">
                <a:ea typeface="ＭＳ Ｐゴシック" panose="020B0600070205080204" pitchFamily="34" charset="-128"/>
              </a:rPr>
              <a:t> печень</a:t>
            </a:r>
            <a:r>
              <a:rPr lang="nb-NO" altLang="nb-NO" sz="1800">
                <a:ea typeface="ＭＳ Ｐゴシック" panose="020B0600070205080204" pitchFamily="34" charset="-128"/>
              </a:rPr>
              <a:t>e</a:t>
            </a:r>
            <a:r>
              <a:rPr lang="ru-RU" altLang="nb-NO" sz="1800">
                <a:ea typeface="ＭＳ Ｐゴシック" panose="020B0600070205080204" pitchFamily="34" charset="-128"/>
              </a:rPr>
              <a:t> с миндалем, ванилью, кокосовой стружкой и конечно, имбирное</a:t>
            </a:r>
            <a:r>
              <a:rPr lang="nb-NO" altLang="nb-NO" sz="180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ru-RU" altLang="nb-NO" sz="1800">
                <a:ea typeface="ＭＳ Ｐゴシック" panose="020B0600070205080204" pitchFamily="34" charset="-128"/>
              </a:rPr>
              <a:t>Во время </a:t>
            </a:r>
            <a:r>
              <a:rPr lang="ru-RU" altLang="nb-NO" sz="1800" err="1">
                <a:ea typeface="ＭＳ Ｐゴシック" panose="020B0600070205080204" pitchFamily="34" charset="-128"/>
              </a:rPr>
              <a:t>адвента</a:t>
            </a:r>
            <a:r>
              <a:rPr lang="ru-RU" altLang="nb-NO" sz="1800">
                <a:ea typeface="ＭＳ Ｐゴシック" panose="020B0600070205080204" pitchFamily="34" charset="-128"/>
              </a:rPr>
              <a:t> люди покупают друг другу подарки. Магазины открыты в воскресные дни. </a:t>
            </a:r>
            <a:endParaRPr lang="nb-NO" altLang="nb-NO" sz="1800">
              <a:ea typeface="ＭＳ Ｐゴシック" panose="020B0600070205080204" pitchFamily="34" charset="-128"/>
            </a:endParaRPr>
          </a:p>
          <a:p>
            <a:pPr eaLnBrk="1" hangingPunct="1"/>
            <a:r>
              <a:rPr lang="ru-RU" altLang="nb-NO" sz="1800">
                <a:ea typeface="ＭＳ Ｐゴシック" panose="020B0600070205080204" pitchFamily="34" charset="-128"/>
              </a:rPr>
              <a:t>Популярны рождественские ярмарки. Именно на ярмарках можно почувствовать рождественский настрой, купить необычные подарки ручной работы и рождественские угощения </a:t>
            </a:r>
            <a:endParaRPr lang="nb-NO" altLang="nb-NO" sz="1800">
              <a:ea typeface="ＭＳ Ｐゴシック" panose="020B0600070205080204" pitchFamily="34" charset="-128"/>
            </a:endParaRPr>
          </a:p>
          <a:p>
            <a:endParaRPr lang="nb-NO" sz="18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 descr="Et bilde av pepperkaker">
            <a:extLst>
              <a:ext uri="{FF2B5EF4-FFF2-40B4-BE49-F238E27FC236}">
                <a16:creationId xmlns:a16="http://schemas.microsoft.com/office/drawing/2014/main" id="{7B461957-ED49-4E45-B3B8-26C55FE75F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5" b="32349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Bilde 5" descr="En tegning av en julegave">
            <a:extLst>
              <a:ext uri="{FF2B5EF4-FFF2-40B4-BE49-F238E27FC236}">
                <a16:creationId xmlns:a16="http://schemas.microsoft.com/office/drawing/2014/main" id="{63CC4C83-62D6-CB41-9DB5-37B4D6712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7D6B523-4D0C-6D4A-89C3-394B0CF2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9FE2BF0-95DC-154B-AF22-89277C6E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4</a:t>
            </a:fld>
            <a:endParaRPr lang="nb-N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6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FB2C156-FB70-D049-AFA4-B3F8B989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ru-RU" sz="5400">
                <a:ea typeface="+mj-ea"/>
                <a:cs typeface="+mj-cs"/>
              </a:rPr>
              <a:t>Что происходит</a:t>
            </a:r>
            <a:r>
              <a:rPr lang="nb-NO" sz="5400">
                <a:ea typeface="+mj-ea"/>
                <a:cs typeface="+mj-cs"/>
              </a:rPr>
              <a:t>? </a:t>
            </a:r>
          </a:p>
        </p:txBody>
      </p:sp>
      <p:sp>
        <p:nvSpPr>
          <p:cNvPr id="1843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Plassholder for innhold 2">
            <a:extLst>
              <a:ext uri="{FF2B5EF4-FFF2-40B4-BE49-F238E27FC236}">
                <a16:creationId xmlns:a16="http://schemas.microsoft.com/office/drawing/2014/main" id="{615BE793-5400-0A4D-B047-7EB1BF56A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ru-RU" altLang="nb-NO" sz="1900">
                <a:ea typeface="ＭＳ Ｐゴシック" panose="020B0600070205080204" pitchFamily="34" charset="-128"/>
              </a:rPr>
              <a:t>Многие любят делать  украшения, подарки и рождественские сладости своими руками. Вместе с друзьями и родственниками устраиваются рождественские мастерские, где пекут печенье, делают глинтвейн и поют песни. </a:t>
            </a:r>
            <a:r>
              <a:rPr lang="nb-NO" altLang="nb-NO" sz="190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ru-RU" altLang="nb-NO" sz="1900">
                <a:ea typeface="ＭＳ Ｐゴシック" panose="020B0600070205080204" pitchFamily="34" charset="-128"/>
              </a:rPr>
              <a:t>Школы, детские сады, спортивные организации устраивают рождественские праздники.</a:t>
            </a:r>
            <a:r>
              <a:rPr lang="nb-NO" altLang="nb-NO" sz="1900">
                <a:ea typeface="ＭＳ Ｐゴシック" panose="020B0600070205080204" pitchFamily="34" charset="-128"/>
              </a:rPr>
              <a:t> </a:t>
            </a:r>
            <a:r>
              <a:rPr lang="ru-RU" altLang="nb-NO" sz="1900">
                <a:ea typeface="ＭＳ Ｐゴシック" panose="020B0600070205080204" pitchFamily="34" charset="-128"/>
              </a:rPr>
              <a:t>Школьники и студенты, как правило приглашаются на рождественские балы. </a:t>
            </a:r>
            <a:endParaRPr lang="nb-NO" altLang="nb-NO" sz="1900">
              <a:ea typeface="ＭＳ Ｐゴシック" panose="020B0600070205080204" pitchFamily="34" charset="-128"/>
            </a:endParaRPr>
          </a:p>
          <a:p>
            <a:pPr eaLnBrk="1" hangingPunct="1"/>
            <a:r>
              <a:rPr lang="ru-RU" altLang="nb-NO" sz="1900">
                <a:ea typeface="ＭＳ Ｐゴシック" panose="020B0600070205080204" pitchFamily="34" charset="-128"/>
              </a:rPr>
              <a:t>Раньше подобные мероприятия проводили  в Рождественские дни. Сейчас как правило, празднование вне дома, происходит во время адвента. Само Рождество является семейным праздником.</a:t>
            </a:r>
          </a:p>
          <a:p>
            <a:pPr eaLnBrk="1" hangingPunct="1"/>
            <a:r>
              <a:rPr lang="ru-RU" altLang="nb-NO" sz="1900">
                <a:ea typeface="ＭＳ Ｐゴシック" panose="020B0600070205080204" pitchFamily="34" charset="-128"/>
              </a:rPr>
              <a:t>Многие ходят на рождественские концерты и выступления. </a:t>
            </a:r>
            <a:endParaRPr lang="nb-NO" altLang="nb-NO" sz="1900">
              <a:ea typeface="ＭＳ Ｐゴシック" panose="020B0600070205080204" pitchFamily="34" charset="-128"/>
            </a:endParaRPr>
          </a:p>
          <a:p>
            <a:pPr eaLnBrk="1" hangingPunct="1"/>
            <a:endParaRPr lang="nb-NO" altLang="nb-NO" sz="1900">
              <a:ea typeface="ＭＳ Ｐゴシック" panose="020B0600070205080204" pitchFamily="34" charset="-128"/>
            </a:endParaRPr>
          </a:p>
          <a:p>
            <a:pPr eaLnBrk="1" hangingPunct="1"/>
            <a:endParaRPr lang="nb-NO" altLang="nb-NO" sz="1900">
              <a:ea typeface="ＭＳ Ｐゴシック" panose="020B0600070205080204" pitchFamily="34" charset="-128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7B1FA7E-1A3F-7D49-AA4C-AD304CF3A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5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59BE333-68C9-9042-A877-9487FC06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AF185B2-95FA-E440-ADF4-5E517D55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5</a:t>
            </a:fld>
            <a:endParaRPr lang="nb-N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7E6AF1-BAF7-9B45-BB6A-5D2E763EC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ea typeface="+mj-ea"/>
                <a:cs typeface="+mj-cs"/>
              </a:rPr>
              <a:t>Что происходит</a:t>
            </a:r>
            <a:r>
              <a:rPr lang="nb-NO" dirty="0">
                <a:ea typeface="+mj-ea"/>
                <a:cs typeface="+mj-cs"/>
              </a:rPr>
              <a:t>?</a:t>
            </a:r>
          </a:p>
        </p:txBody>
      </p:sp>
      <p:sp>
        <p:nvSpPr>
          <p:cNvPr id="19458" name="Plassholder for innhold 2">
            <a:extLst>
              <a:ext uri="{FF2B5EF4-FFF2-40B4-BE49-F238E27FC236}">
                <a16:creationId xmlns:a16="http://schemas.microsoft.com/office/drawing/2014/main" id="{C032A9FA-D6BE-5340-B2DE-4FAF2A1AA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nb-NO" sz="1700">
                <a:ea typeface="ＭＳ Ｐゴシック" panose="020B0600070205080204" pitchFamily="34" charset="-128"/>
              </a:rPr>
              <a:t>Раньше адвент был сугубо церковным праздником и стал широко отмечаться только со времен второй мировой войны. </a:t>
            </a:r>
            <a:endParaRPr lang="nb-NO" altLang="nb-NO" sz="1700">
              <a:ea typeface="ＭＳ Ｐゴシック" panose="020B0600070205080204" pitchFamily="34" charset="-128"/>
            </a:endParaRPr>
          </a:p>
          <a:p>
            <a:pPr eaLnBrk="1" hangingPunct="1"/>
            <a:r>
              <a:rPr lang="ru-RU" altLang="nb-NO" sz="1700">
                <a:ea typeface="ＭＳ Ｐゴシック" panose="020B0600070205080204" pitchFamily="34" charset="-128"/>
              </a:rPr>
              <a:t>В последнее время стало традицией украшать дома символикой адвента. К ним относятся веночки, свечи и календари. </a:t>
            </a:r>
            <a:endParaRPr lang="nb-NO" altLang="nb-NO" sz="1700">
              <a:ea typeface="ＭＳ Ｐゴシック" panose="020B0600070205080204" pitchFamily="34" charset="-128"/>
            </a:endParaRPr>
          </a:p>
          <a:p>
            <a:pPr eaLnBrk="1" hangingPunct="1"/>
            <a:r>
              <a:rPr lang="ru-RU" altLang="nb-NO" sz="1700">
                <a:ea typeface="ＭＳ Ｐゴシック" panose="020B0600070205080204" pitchFamily="34" charset="-128"/>
              </a:rPr>
              <a:t>Обычно, каждое воскресенье адвента зажигается по одной свече. Поскольку на время адвента приходится четыре воскреснья, соответственно и свечей тоже четыре. Существуют специальные подсвечсники для свечей адвента. Принято читать куплет стихотвроения, зажигая свечи.</a:t>
            </a:r>
            <a:endParaRPr lang="nb-NO" altLang="nb-NO" sz="1700">
              <a:ea typeface="ＭＳ Ｐゴシック" panose="020B0600070205080204" pitchFamily="34" charset="-128"/>
            </a:endParaRPr>
          </a:p>
          <a:p>
            <a:pPr eaLnBrk="1" hangingPunct="1"/>
            <a:endParaRPr lang="nb-NO" altLang="nb-NO" sz="1700">
              <a:ea typeface="ＭＳ Ｐゴシック" panose="020B0600070205080204" pitchFamily="34" charset="-128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1AEE0D4-418A-7D42-B0B4-7FBF53193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44" r="14593" b="-2"/>
          <a:stretch/>
        </p:blipFill>
        <p:spPr>
          <a:xfrm>
            <a:off x="631936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40B4C56-3618-2E42-A744-09EE9441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3E7E596-5E94-4A47-906B-DC46FEF5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6</a:t>
            </a:fld>
            <a:endParaRPr lang="nb-N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6667A6B-F7AB-ED49-99EA-384C75C31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ea typeface="+mj-ea"/>
                <a:cs typeface="+mj-cs"/>
              </a:rPr>
              <a:t>Календарь адвента</a:t>
            </a:r>
            <a:endParaRPr lang="nb-NO">
              <a:ea typeface="+mj-ea"/>
              <a:cs typeface="+mj-cs"/>
            </a:endParaRPr>
          </a:p>
        </p:txBody>
      </p:sp>
      <p:sp>
        <p:nvSpPr>
          <p:cNvPr id="20482" name="Plassholder for innhold 2">
            <a:extLst>
              <a:ext uri="{FF2B5EF4-FFF2-40B4-BE49-F238E27FC236}">
                <a16:creationId xmlns:a16="http://schemas.microsoft.com/office/drawing/2014/main" id="{8F95832C-2EFF-C24D-B73C-82B475310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nb-NO" sz="1700">
                <a:ea typeface="ＭＳ Ｐゴシック" panose="020B0600070205080204" pitchFamily="34" charset="-128"/>
              </a:rPr>
              <a:t>Традиция календаря адвента пришла на Север из Германии в 1920 году.</a:t>
            </a:r>
            <a:endParaRPr lang="nb-NO" altLang="nb-NO" sz="1700">
              <a:ea typeface="ＭＳ Ｐゴシック" panose="020B0600070205080204" pitchFamily="34" charset="-128"/>
            </a:endParaRPr>
          </a:p>
          <a:p>
            <a:pPr eaLnBrk="1" hangingPunct="1"/>
            <a:r>
              <a:rPr lang="ru-RU" altLang="nb-NO" sz="1700">
                <a:latin typeface="Arial" panose="020B0604020202020204" pitchFamily="34" charset="0"/>
                <a:ea typeface="ＭＳ Ｐゴシック" panose="020B0600070205080204" pitchFamily="34" charset="-128"/>
              </a:rPr>
              <a:t>В календаре адвента сделаны открывающиеся окошечки, по числу дней Адвента. В каждом таком окошечке маленький подарок или шоколадная фигурка. </a:t>
            </a:r>
            <a:br>
              <a:rPr lang="ru-RU" altLang="nb-NO" sz="1700">
                <a:ea typeface="ＭＳ Ｐゴシック" panose="020B0600070205080204" pitchFamily="34" charset="-128"/>
              </a:rPr>
            </a:br>
            <a:br>
              <a:rPr lang="ru-RU" altLang="nb-NO" sz="1700">
                <a:ea typeface="ＭＳ Ｐゴシック" panose="020B0600070205080204" pitchFamily="34" charset="-128"/>
              </a:rPr>
            </a:br>
            <a:endParaRPr lang="nb-NO" altLang="nb-NO" sz="1700">
              <a:ea typeface="ＭＳ Ｐゴシック" panose="020B0600070205080204" pitchFamily="34" charset="-128"/>
            </a:endParaRPr>
          </a:p>
          <a:p>
            <a:pPr eaLnBrk="1" hangingPunct="1"/>
            <a:r>
              <a:rPr lang="nb-NO" altLang="nb-NO" sz="1700">
                <a:ea typeface="ＭＳ Ｐゴシック" panose="020B0600070205080204" pitchFamily="34" charset="-128"/>
              </a:rPr>
              <a:t> </a:t>
            </a:r>
            <a:r>
              <a:rPr lang="ru-RU" altLang="nb-NO" sz="1700">
                <a:ea typeface="ＭＳ Ｐゴシック" panose="020B0600070205080204" pitchFamily="34" charset="-128"/>
              </a:rPr>
              <a:t>Многие делают календари своими руками и сами прикрепляют к нему подарочки или покупают уже готовый.  </a:t>
            </a:r>
            <a:endParaRPr lang="nb-NO" altLang="nb-NO" sz="1700">
              <a:ea typeface="ＭＳ Ｐゴシック" panose="020B0600070205080204" pitchFamily="34" charset="-128"/>
            </a:endParaRPr>
          </a:p>
          <a:p>
            <a:pPr eaLnBrk="1" hangingPunct="1"/>
            <a:r>
              <a:rPr lang="nb-NO" altLang="nb-NO" sz="1700">
                <a:ea typeface="ＭＳ Ｐゴシック" panose="020B0600070205080204" pitchFamily="34" charset="-128"/>
              </a:rPr>
              <a:t> </a:t>
            </a:r>
            <a:r>
              <a:rPr lang="ru-RU" altLang="nb-NO" sz="1700">
                <a:ea typeface="ＭＳ Ｐゴシック" panose="020B0600070205080204" pitchFamily="34" charset="-128"/>
              </a:rPr>
              <a:t>В последнее время календари адвента можно даже заказать по Интернету.</a:t>
            </a:r>
            <a:endParaRPr lang="nb-NO" altLang="nb-NO" sz="1700">
              <a:ea typeface="ＭＳ Ｐゴシック" panose="020B0600070205080204" pitchFamily="34" charset="-128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2651525-8CAE-614D-9309-453779257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64" r="-1" b="-1"/>
          <a:stretch/>
        </p:blipFill>
        <p:spPr>
          <a:xfrm>
            <a:off x="6296021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1CFE33C-D03E-FA46-A599-FF76031E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5189D40-38F4-A14D-847E-42333BA9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7</a:t>
            </a:fld>
            <a:endParaRPr lang="nb-N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729116A-839D-5E4E-9FD8-6947D14C6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9C47510-039A-BA4A-AC30-846388E27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>
                <a:ea typeface="+mj-ea"/>
                <a:cs typeface="+mj-cs"/>
              </a:rPr>
              <a:t>Свечи адвента</a:t>
            </a:r>
            <a:endParaRPr lang="nb-NO" sz="4000">
              <a:ea typeface="+mj-ea"/>
              <a:cs typeface="+mj-cs"/>
            </a:endParaRPr>
          </a:p>
        </p:txBody>
      </p:sp>
      <p:sp>
        <p:nvSpPr>
          <p:cNvPr id="21506" name="Plassholder for innhold 2">
            <a:extLst>
              <a:ext uri="{FF2B5EF4-FFF2-40B4-BE49-F238E27FC236}">
                <a16:creationId xmlns:a16="http://schemas.microsoft.com/office/drawing/2014/main" id="{4870178F-D09D-3A4C-BB98-563265BBF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sz="2000">
                <a:ea typeface="ＭＳ Ｐゴシック" panose="020B0600070205080204" pitchFamily="34" charset="-128"/>
              </a:rPr>
              <a:t>T</a:t>
            </a:r>
            <a:r>
              <a:rPr lang="ru-RU" altLang="nb-NO" sz="2000">
                <a:ea typeface="ＭＳ Ｐゴシック" panose="020B0600070205080204" pitchFamily="34" charset="-128"/>
              </a:rPr>
              <a:t>радиционно зажигается одна свеча каждое воскресенье. </a:t>
            </a:r>
            <a:endParaRPr lang="nb-NO" altLang="nb-NO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ru-RU" altLang="nb-NO" sz="2000">
                <a:ea typeface="ＭＳ Ｐゴシック" panose="020B0600070205080204" pitchFamily="34" charset="-128"/>
              </a:rPr>
              <a:t>Этой традиции около ста лет. </a:t>
            </a:r>
            <a:endParaRPr lang="nb-NO" altLang="nb-NO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ru-RU" altLang="nb-NO" sz="2000" b="1">
                <a:ea typeface="ＭＳ Ｐゴシック" panose="020B0600070205080204" pitchFamily="34" charset="-128"/>
              </a:rPr>
              <a:t>Цветом адвента считается лиловый</a:t>
            </a:r>
            <a:r>
              <a:rPr lang="nb-NO" altLang="nb-NO" sz="2000" b="1">
                <a:ea typeface="ＭＳ Ｐゴシック" panose="020B0600070205080204" pitchFamily="34" charset="-128"/>
              </a:rPr>
              <a:t>. </a:t>
            </a:r>
          </a:p>
          <a:p>
            <a:pPr eaLnBrk="1" hangingPunct="1"/>
            <a:r>
              <a:rPr lang="ru-RU" altLang="nb-NO" sz="2000">
                <a:ea typeface="ＭＳ Ｐゴシック" panose="020B0600070205080204" pitchFamily="34" charset="-128"/>
              </a:rPr>
              <a:t>Лиловые свечи и лиловые украшения в виде бантов отражают церковную традицию. Духовенство носит облачение лилового цвета во время адвента. </a:t>
            </a:r>
            <a:endParaRPr lang="nb-NO" altLang="nb-NO" sz="2000">
              <a:ea typeface="ＭＳ Ｐゴシック" panose="020B0600070205080204" pitchFamily="34" charset="-128"/>
            </a:endParaRP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71D4354-95CA-094F-88F2-B1DC53B3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42C6C8E-67D8-7241-98E0-65B6DADE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8</a:t>
            </a:fld>
            <a:endParaRPr lang="nb-N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6D1818-63EA-C44B-B90C-D762369A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3600">
                <a:ea typeface="+mj-ea"/>
                <a:cs typeface="+mj-cs"/>
              </a:rPr>
              <a:t>Подсвечник адвента</a:t>
            </a:r>
            <a:endParaRPr lang="nb-NO" sz="3600">
              <a:ea typeface="+mj-ea"/>
              <a:cs typeface="+mj-cs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9081AE1-C9B8-5C49-A921-4AC2A2EF8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8" b="1930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22530" name="Plassholder for innhold 2">
            <a:extLst>
              <a:ext uri="{FF2B5EF4-FFF2-40B4-BE49-F238E27FC236}">
                <a16:creationId xmlns:a16="http://schemas.microsoft.com/office/drawing/2014/main" id="{A62D3254-547B-474D-88C0-21ADA7700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777" y="3593206"/>
            <a:ext cx="8579829" cy="301517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ru-RU" altLang="nb-NO" sz="1800" b="1" dirty="0">
                <a:ea typeface="ＭＳ Ｐゴシック" panose="020B0600070205080204" pitchFamily="34" charset="-128"/>
              </a:rPr>
              <a:t>Венок </a:t>
            </a:r>
            <a:r>
              <a:rPr lang="ru-RU" altLang="nb-NO" sz="1800" b="1" dirty="0" err="1">
                <a:ea typeface="ＭＳ Ｐゴシック" panose="020B0600070205080204" pitchFamily="34" charset="-128"/>
              </a:rPr>
              <a:t>адвента</a:t>
            </a:r>
            <a:r>
              <a:rPr lang="ru-RU" altLang="nb-NO" sz="1800" b="1" dirty="0">
                <a:ea typeface="ＭＳ Ｐゴシック" panose="020B0600070205080204" pitchFamily="34" charset="-128"/>
              </a:rPr>
              <a:t> или подсвечник </a:t>
            </a:r>
            <a:r>
              <a:rPr lang="ru-RU" altLang="nb-NO" sz="1800" b="1" dirty="0" err="1">
                <a:ea typeface="ＭＳ Ｐゴシック" panose="020B0600070205080204" pitchFamily="34" charset="-128"/>
              </a:rPr>
              <a:t>адвента</a:t>
            </a:r>
            <a:r>
              <a:rPr lang="ru-RU" altLang="nb-NO" sz="1800" b="1" dirty="0">
                <a:ea typeface="ＭＳ Ｐゴシック" panose="020B0600070205080204" pitchFamily="34" charset="-128"/>
              </a:rPr>
              <a:t> </a:t>
            </a:r>
            <a:r>
              <a:rPr lang="nb-NO" altLang="nb-NO" sz="1800" b="1" dirty="0">
                <a:ea typeface="ＭＳ Ｐゴシック" panose="020B0600070205080204" pitchFamily="34" charset="-128"/>
              </a:rPr>
              <a:t> </a:t>
            </a:r>
            <a:r>
              <a:rPr lang="ru-RU" altLang="nb-NO" sz="1800" b="1" dirty="0">
                <a:ea typeface="ＭＳ Ｐゴシック" panose="020B0600070205080204" pitchFamily="34" charset="-128"/>
              </a:rPr>
              <a:t>- это подсвечник для четырех свечей. </a:t>
            </a:r>
            <a:endParaRPr lang="nb-NO" altLang="nb-NO" sz="1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ru-RU" altLang="nb-NO" sz="1800" dirty="0">
                <a:ea typeface="ＭＳ Ｐゴシック" panose="020B0600070205080204" pitchFamily="34" charset="-128"/>
              </a:rPr>
              <a:t>Такой подсвечник может быть выполнен из разных материалов, например из металла, камня или дерева. Он украшается бантами или декорируется  ветками деревьев и лесными ягодами. </a:t>
            </a:r>
            <a:endParaRPr lang="nb-NO" altLang="nb-NO" sz="1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ru-RU" altLang="nb-NO" sz="1800" dirty="0">
                <a:ea typeface="ＭＳ Ｐゴシック" panose="020B0600070205080204" pitchFamily="34" charset="-128"/>
              </a:rPr>
              <a:t>Подсвечник </a:t>
            </a:r>
            <a:r>
              <a:rPr lang="ru-RU" altLang="nb-NO" sz="1800" dirty="0" err="1">
                <a:ea typeface="ＭＳ Ｐゴシック" panose="020B0600070205080204" pitchFamily="34" charset="-128"/>
              </a:rPr>
              <a:t>адвента</a:t>
            </a:r>
            <a:r>
              <a:rPr lang="ru-RU" altLang="nb-NO" sz="1800" dirty="0">
                <a:ea typeface="ＭＳ Ｐゴシック" panose="020B0600070205080204" pitchFamily="34" charset="-128"/>
              </a:rPr>
              <a:t> пришел в Норвегию из </a:t>
            </a:r>
            <a:r>
              <a:rPr lang="ru-RU" altLang="nb-NO" sz="1800" dirty="0" err="1">
                <a:ea typeface="ＭＳ Ｐゴシック" panose="020B0600070205080204" pitchFamily="34" charset="-128"/>
              </a:rPr>
              <a:t>Германи</a:t>
            </a:r>
            <a:r>
              <a:rPr lang="nb-NO" altLang="nb-NO" sz="1800" dirty="0">
                <a:ea typeface="ＭＳ Ｐゴシック" panose="020B0600070205080204" pitchFamily="34" charset="-128"/>
              </a:rPr>
              <a:t>i</a:t>
            </a:r>
            <a:r>
              <a:rPr lang="ru-RU" altLang="nb-NO" sz="1800" dirty="0">
                <a:ea typeface="ＭＳ Ｐゴシック" panose="020B0600070205080204" pitchFamily="34" charset="-128"/>
              </a:rPr>
              <a:t> так же как и традиция наряжать елку. </a:t>
            </a:r>
            <a:r>
              <a:rPr lang="nb-NO" altLang="nb-NO" sz="1800" dirty="0">
                <a:ea typeface="ＭＳ Ｐゴシック" panose="020B0600070205080204" pitchFamily="34" charset="-128"/>
              </a:rPr>
              <a:t> </a:t>
            </a:r>
            <a:endParaRPr lang="nb-NO" altLang="nb-NO" sz="1800" b="1" dirty="0">
              <a:ea typeface="ＭＳ Ｐゴシック" panose="020B0600070205080204" pitchFamily="34" charset="-128"/>
            </a:endParaRPr>
          </a:p>
          <a:p>
            <a:pPr eaLnBrk="1" fontAlgn="t" hangingPunct="1"/>
            <a:r>
              <a:rPr lang="ru-RU" altLang="nb-NO" sz="1800" b="1" dirty="0">
                <a:ea typeface="ＭＳ Ｐゴシック" panose="020B0600070205080204" pitchFamily="34" charset="-128"/>
              </a:rPr>
              <a:t>Такие подсвечники можно увидеть почти в каждом доме. Каждое воскресенье </a:t>
            </a:r>
            <a:r>
              <a:rPr lang="ru-RU" altLang="nb-NO" sz="1800" b="1" dirty="0" err="1">
                <a:ea typeface="ＭＳ Ｐゴシック" panose="020B0600070205080204" pitchFamily="34" charset="-128"/>
              </a:rPr>
              <a:t>адвента</a:t>
            </a:r>
            <a:r>
              <a:rPr lang="ru-RU" altLang="nb-NO" sz="1800" b="1" dirty="0">
                <a:ea typeface="ＭＳ Ｐゴシック" panose="020B0600070205080204" pitchFamily="34" charset="-128"/>
              </a:rPr>
              <a:t> в нем зажигается по новой свече, при этом читают или поют куплет </a:t>
            </a:r>
            <a:r>
              <a:rPr lang="nb-NO" altLang="nb-NO" sz="1800" b="1" dirty="0">
                <a:ea typeface="ＭＳ Ｐゴシック" panose="020B0600070205080204" pitchFamily="34" charset="-128"/>
              </a:rPr>
              <a:t> </a:t>
            </a:r>
            <a:r>
              <a:rPr lang="ru-RU" altLang="nb-NO" sz="1800" b="1" dirty="0">
                <a:ea typeface="ＭＳ Ｐゴシック" panose="020B0600070205080204" pitchFamily="34" charset="-128"/>
              </a:rPr>
              <a:t>из песни </a:t>
            </a:r>
            <a:r>
              <a:rPr lang="ru-RU" altLang="nb-NO" sz="1800" b="1" dirty="0" err="1">
                <a:ea typeface="ＭＳ Ｐゴシック" panose="020B0600070205080204" pitchFamily="34" charset="-128"/>
              </a:rPr>
              <a:t>адвента</a:t>
            </a:r>
            <a:r>
              <a:rPr lang="ru-RU" altLang="nb-NO" sz="1800" b="1" dirty="0">
                <a:ea typeface="ＭＳ Ｐゴシック" panose="020B0600070205080204" pitchFamily="34" charset="-128"/>
              </a:rPr>
              <a:t>. </a:t>
            </a:r>
            <a:endParaRPr lang="nb-NO" altLang="nb-NO" sz="1800" dirty="0">
              <a:ea typeface="ＭＳ Ｐゴシック" panose="020B0600070205080204" pitchFamily="34" charset="-128"/>
            </a:endParaRPr>
          </a:p>
          <a:p>
            <a:pPr eaLnBrk="1" hangingPunct="1"/>
            <a:endParaRPr lang="nb-NO" altLang="nb-NO" sz="1400" dirty="0">
              <a:ea typeface="ＭＳ Ｐゴシック" panose="020B0600070205080204" pitchFamily="34" charset="-128"/>
            </a:endParaRP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9248B25-3C12-B640-9073-6210024D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Bilder er hentet gratis fra pixabay eller tatt privat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CAAF1A7-03E3-2840-A821-CF444061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4EDC-025F-4846-8133-D75665B08A86}" type="slidenum">
              <a:rPr lang="nb-NO" smtClean="0"/>
              <a:t>9</a:t>
            </a:fld>
            <a:endParaRPr lang="nb-N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098DD58A6134AA0FCC9697D1301B4" ma:contentTypeVersion="14" ma:contentTypeDescription="Opprett et nytt dokument." ma:contentTypeScope="" ma:versionID="509b77e71c35ab547011191c9cf0f5da">
  <xsd:schema xmlns:xsd="http://www.w3.org/2001/XMLSchema" xmlns:xs="http://www.w3.org/2001/XMLSchema" xmlns:p="http://schemas.microsoft.com/office/2006/metadata/properties" xmlns:ns2="2bb71771-38fc-4a60-ad89-de500072ae73" xmlns:ns3="d67493da-c6c1-4612-ad8f-bb1eec4a0546" targetNamespace="http://schemas.microsoft.com/office/2006/metadata/properties" ma:root="true" ma:fieldsID="bfdc7470bb157e85b85ef118f5d75621" ns2:_="" ns3:_="">
    <xsd:import namespace="2bb71771-38fc-4a60-ad89-de500072ae73"/>
    <xsd:import namespace="d67493da-c6c1-4612-ad8f-bb1eec4a0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okumenteterbeskyttet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71771-38fc-4a60-ad89-de500072a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Dokumenteterbeskyttet" ma:index="15" nillable="true" ma:displayName="Dokumentet er beskyttet" ma:description="passordet er NAFO" ma:format="Dropdown" ma:internalName="Dokumenteterbeskyttet">
      <xsd:simpleType>
        <xsd:restriction base="dms:Text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93da-c6c1-4612-ad8f-bb1eec4a0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eterbeskyttet xmlns="2bb71771-38fc-4a60-ad89-de500072ae7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B15011-4BA4-4084-82A7-4A8DD77D9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71771-38fc-4a60-ad89-de500072ae73"/>
    <ds:schemaRef ds:uri="d67493da-c6c1-4612-ad8f-bb1eec4a05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E81993-F53B-4D6E-BE5D-68CC9C0A175B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www.w3.org/XML/1998/namespace"/>
    <ds:schemaRef ds:uri="2bb71771-38fc-4a60-ad89-de500072ae73"/>
    <ds:schemaRef ds:uri="http://schemas.openxmlformats.org/package/2006/metadata/core-properties"/>
    <ds:schemaRef ds:uri="d67493da-c6c1-4612-ad8f-bb1eec4a054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B3A791F-B1CE-4319-9FFD-8FDEC850BD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831</Words>
  <Application>Microsoft Macintosh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Wingdings 2</vt:lpstr>
      <vt:lpstr>Office-tema</vt:lpstr>
      <vt:lpstr>Время адвента </vt:lpstr>
      <vt:lpstr>адвент</vt:lpstr>
      <vt:lpstr>Адвент.</vt:lpstr>
      <vt:lpstr>Что происходит ?</vt:lpstr>
      <vt:lpstr>Что происходит? </vt:lpstr>
      <vt:lpstr>Что происходит?</vt:lpstr>
      <vt:lpstr>Календарь адвента</vt:lpstr>
      <vt:lpstr>Свечи адвента</vt:lpstr>
      <vt:lpstr>Подсвечник адвента</vt:lpstr>
      <vt:lpstr>Песня адвента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Время адвента </dc:title>
  <dc:creator>Lene Østli</dc:creator>
  <cp:lastModifiedBy>Lene Østli</cp:lastModifiedBy>
  <cp:revision>1</cp:revision>
  <dcterms:created xsi:type="dcterms:W3CDTF">2022-02-28T14:39:21Z</dcterms:created>
  <dcterms:modified xsi:type="dcterms:W3CDTF">2022-03-01T10:07:14Z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0x010100840098DD58A6134AA0FCC9697D1301B4</vt:lpwstr>
  </property>
</Properties>
</file>