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209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3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9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4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0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1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5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36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6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50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29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BA72-B8D3-4450-9E05-FFA4C8CD35FB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8B07-303A-425C-99C4-324381468D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9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://www.statped.no/Tema/Horsel/Ofte-stilte-sporsmal/Hvordan-horer-v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 smtClean="0"/>
              <a:t>Høresansen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Høresansen er en av våre viktigste sanser. </a:t>
            </a:r>
            <a:endParaRPr lang="nb-NO" sz="2400" dirty="0" smtClean="0"/>
          </a:p>
          <a:p>
            <a:r>
              <a:rPr lang="nb-NO" sz="2400" dirty="0" smtClean="0"/>
              <a:t>Den </a:t>
            </a:r>
            <a:r>
              <a:rPr lang="nb-NO" sz="2400" dirty="0"/>
              <a:t>gjør at vi oppfatter lyd. </a:t>
            </a:r>
            <a:endParaRPr lang="nb-NO" sz="2400" dirty="0" smtClean="0"/>
          </a:p>
          <a:p>
            <a:r>
              <a:rPr lang="nb-NO" sz="2400" dirty="0" smtClean="0"/>
              <a:t>Vi </a:t>
            </a:r>
            <a:r>
              <a:rPr lang="nb-NO" sz="2400" dirty="0"/>
              <a:t>er hele tiden omgitt av lyder. Lydene blir tolket av </a:t>
            </a:r>
            <a:r>
              <a:rPr lang="nb-NO" sz="2400" dirty="0" smtClean="0"/>
              <a:t>hjernen, og slik får vi </a:t>
            </a:r>
            <a:r>
              <a:rPr lang="nb-NO" sz="2400" dirty="0"/>
              <a:t>informasjon om hva som skjer rundt </a:t>
            </a:r>
            <a:r>
              <a:rPr lang="nb-NO" sz="2400" dirty="0" smtClean="0"/>
              <a:t>oss.</a:t>
            </a:r>
          </a:p>
          <a:p>
            <a:r>
              <a:rPr lang="nb-NO" sz="2400" dirty="0" smtClean="0"/>
              <a:t>Hørselen </a:t>
            </a:r>
            <a:r>
              <a:rPr lang="nb-NO" sz="2400" dirty="0"/>
              <a:t>er en viktig sans fordi den kan hjelpe oss å unngå </a:t>
            </a:r>
            <a:r>
              <a:rPr lang="nb-NO" sz="2400" dirty="0" smtClean="0"/>
              <a:t>farer. Samtidig gir høresansen oss mulighet til </a:t>
            </a:r>
            <a:r>
              <a:rPr lang="nb-NO" sz="2400" dirty="0"/>
              <a:t>å utveksle tanker og meninger.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09120"/>
            <a:ext cx="180020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høresansen_sid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3820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Når du spiller på en gitarstreng, begynner den å </a:t>
            </a:r>
            <a:r>
              <a:rPr lang="nb-NO" sz="2400" dirty="0" smtClean="0"/>
              <a:t>vibrere. Vibrere betyr at den svinger raskt </a:t>
            </a:r>
            <a:r>
              <a:rPr lang="nb-NO" sz="2400" dirty="0"/>
              <a:t>fram og tilbake. Da setter strengen også lufta i bevegelse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 Svingningene </a:t>
            </a:r>
            <a:r>
              <a:rPr lang="nb-NO" sz="2400" dirty="0"/>
              <a:t>i lufta kalles lydbølger. De brer seg i alle retninger med en hastighet på omtrent 340 meter i sekundet. Dette kaller vi lydhastigheten i luft.</a:t>
            </a:r>
          </a:p>
          <a:p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 smtClean="0"/>
              <a:t>Høresansen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48287"/>
            <a:ext cx="3761154" cy="240971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53" y="3717031"/>
            <a:ext cx="1905000" cy="1190625"/>
          </a:xfrm>
          <a:prstGeom prst="rect">
            <a:avLst/>
          </a:prstGeom>
        </p:spPr>
      </p:pic>
      <p:pic>
        <p:nvPicPr>
          <p:cNvPr id="2" name="høresansen_side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57005" y="33265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Vi registrerer lyd ved at lydbølgene først setter trommehinna </a:t>
            </a:r>
            <a:r>
              <a:rPr lang="nb-NO" sz="2000" dirty="0" smtClean="0"/>
              <a:t>i SVINGNINGER</a:t>
            </a:r>
            <a:r>
              <a:rPr lang="nb-NO" sz="2000" dirty="0"/>
              <a:t>. </a:t>
            </a:r>
            <a:endParaRPr lang="nb-NO" sz="2000" dirty="0" smtClean="0"/>
          </a:p>
          <a:p>
            <a:r>
              <a:rPr lang="nb-NO" sz="2000" dirty="0" smtClean="0"/>
              <a:t>Disse svingningene </a:t>
            </a:r>
            <a:r>
              <a:rPr lang="nb-NO" sz="2000" dirty="0"/>
              <a:t>blir overført til det indre øret, hvor hårceller i sneglehuset settes i bevegelse. Bevegelsen omdannes til nerveimpulser som går til høresenteret i hjernen. </a:t>
            </a:r>
            <a:endParaRPr lang="nb-NO" sz="2000" dirty="0" smtClean="0"/>
          </a:p>
          <a:p>
            <a:r>
              <a:rPr lang="nb-NO" sz="2000" dirty="0" smtClean="0"/>
              <a:t>Avhengig </a:t>
            </a:r>
            <a:r>
              <a:rPr lang="nb-NO" sz="2000" dirty="0"/>
              <a:t>av hvilke hårceller som beveger seg, tolker hjernen impulsene som mørke eller lyse toner</a:t>
            </a:r>
            <a:r>
              <a:rPr lang="nb-NO" sz="2000" dirty="0" smtClean="0"/>
              <a:t>.</a:t>
            </a:r>
          </a:p>
          <a:p>
            <a:endParaRPr lang="nb-NO" sz="2000" dirty="0"/>
          </a:p>
          <a:p>
            <a:r>
              <a:rPr lang="nb-NO" sz="2000" dirty="0" smtClean="0">
                <a:hlinkClick r:id="rId4"/>
              </a:rPr>
              <a:t>Hvordan hører vi?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(animasjon med tekst og musikk)</a:t>
            </a:r>
          </a:p>
          <a:p>
            <a:pPr marL="0" indent="0">
              <a:buNone/>
            </a:pPr>
            <a:r>
              <a:rPr lang="nb-NO" sz="2000" dirty="0" smtClean="0"/>
              <a:t>Kilde: statped.no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400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 smtClean="0"/>
              <a:t>Høresansen</a:t>
            </a:r>
            <a:endParaRPr lang="nb-NO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7" t="14501" r="5365" b="9208"/>
          <a:stretch/>
        </p:blipFill>
        <p:spPr bwMode="auto">
          <a:xfrm>
            <a:off x="4139952" y="3744477"/>
            <a:ext cx="3168352" cy="22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øresansen_sid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8224" y="22217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http://ndla.no/sites/default/files/images/H%C3%B8remekanismer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 smtClean="0"/>
              <a:t>Høresansen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24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202</Words>
  <Application>Microsoft Office PowerPoint</Application>
  <PresentationFormat>Skjermfremvisning (4:3)</PresentationFormat>
  <Paragraphs>18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Høresansen</vt:lpstr>
      <vt:lpstr>Høresansen</vt:lpstr>
      <vt:lpstr>Høresansen</vt:lpstr>
      <vt:lpstr>Høresansen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Høresansen</dc:title>
  <dc:creator>Ayse Koca</dc:creator>
  <cp:lastModifiedBy>Ayse Koca</cp:lastModifiedBy>
  <cp:revision>6</cp:revision>
  <dcterms:created xsi:type="dcterms:W3CDTF">2015-04-29T10:42:37Z</dcterms:created>
  <dcterms:modified xsi:type="dcterms:W3CDTF">2015-05-08T10:51:12Z</dcterms:modified>
</cp:coreProperties>
</file>