
<file path=[Content_Types].xml><?xml version="1.0" encoding="utf-8"?>
<Types xmlns="http://schemas.openxmlformats.org/package/2006/content-types"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4A3BF-4634-4FE9-97A6-DFF3C310C505}" v="1" dt="2021-06-25T16:55:16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63" d="100"/>
          <a:sy n="63" d="100"/>
        </p:scale>
        <p:origin x="7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ret Rezan Barcin" userId="1f2f2316-b526-4d08-a034-c11a2ccee8e3" providerId="ADAL" clId="{3DC4A3BF-4634-4FE9-97A6-DFF3C310C505}"/>
    <pc:docChg chg="custSel modSld">
      <pc:chgData name="Hasret Rezan Barcin" userId="1f2f2316-b526-4d08-a034-c11a2ccee8e3" providerId="ADAL" clId="{3DC4A3BF-4634-4FE9-97A6-DFF3C310C505}" dt="2021-06-25T16:59:05.251" v="52" actId="962"/>
      <pc:docMkLst>
        <pc:docMk/>
      </pc:docMkLst>
      <pc:sldChg chg="addSp delSp modSp mod delAnim modAnim">
        <pc:chgData name="Hasret Rezan Barcin" userId="1f2f2316-b526-4d08-a034-c11a2ccee8e3" providerId="ADAL" clId="{3DC4A3BF-4634-4FE9-97A6-DFF3C310C505}" dt="2021-06-25T16:59:05.251" v="52" actId="962"/>
        <pc:sldMkLst>
          <pc:docMk/>
          <pc:sldMk cId="0" sldId="256"/>
        </pc:sldMkLst>
        <pc:picChg chg="add mod">
          <ac:chgData name="Hasret Rezan Barcin" userId="1f2f2316-b526-4d08-a034-c11a2ccee8e3" providerId="ADAL" clId="{3DC4A3BF-4634-4FE9-97A6-DFF3C310C505}" dt="2021-06-25T16:59:05.251" v="52" actId="962"/>
          <ac:picMkLst>
            <pc:docMk/>
            <pc:sldMk cId="0" sldId="256"/>
            <ac:picMk id="6" creationId="{49062084-05EF-4F54-8AD9-930391813ABF}"/>
          </ac:picMkLst>
        </pc:picChg>
        <pc:picChg chg="del">
          <ac:chgData name="Hasret Rezan Barcin" userId="1f2f2316-b526-4d08-a034-c11a2ccee8e3" providerId="ADAL" clId="{3DC4A3BF-4634-4FE9-97A6-DFF3C310C505}" dt="2021-06-25T16:55:19.468" v="4" actId="478"/>
          <ac:picMkLst>
            <pc:docMk/>
            <pc:sldMk cId="0" sldId="256"/>
            <ac:picMk id="87" creationId="{00000000-0000-0000-0000-000000000000}"/>
          </ac:picMkLst>
        </pc:picChg>
      </pc:sldChg>
      <pc:sldChg chg="modSp mod">
        <pc:chgData name="Hasret Rezan Barcin" userId="1f2f2316-b526-4d08-a034-c11a2ccee8e3" providerId="ADAL" clId="{3DC4A3BF-4634-4FE9-97A6-DFF3C310C505}" dt="2021-06-25T16:53:09" v="1" actId="14100"/>
        <pc:sldMkLst>
          <pc:docMk/>
          <pc:sldMk cId="0" sldId="259"/>
        </pc:sldMkLst>
        <pc:picChg chg="mod">
          <ac:chgData name="Hasret Rezan Barcin" userId="1f2f2316-b526-4d08-a034-c11a2ccee8e3" providerId="ADAL" clId="{3DC4A3BF-4634-4FE9-97A6-DFF3C310C505}" dt="2021-06-25T16:53:09" v="1" actId="14100"/>
          <ac:picMkLst>
            <pc:docMk/>
            <pc:sldMk cId="0" sldId="259"/>
            <ac:picMk id="11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://www.statped.no/Tema/Horsel/Ofte-stilte-sporsmal/Hvordan-horer-v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 descr="yesil kare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C2D59B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no-NO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İ</a:t>
            </a:r>
            <a:r>
              <a:rPr lang="no-NO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şitme duyusu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o-NO" sz="2000" dirty="0"/>
              <a:t>İşitme duyumuz en önemli duyularızmadan biridir.  </a:t>
            </a:r>
            <a:endParaRPr sz="2800"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o-NO" sz="2000" dirty="0"/>
              <a:t>İşitme duyumuz ses dalgalarını algılamamızı sağlar.</a:t>
            </a:r>
            <a:endParaRPr sz="2800"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o-NO" sz="2000" dirty="0"/>
              <a:t>Etrafımızda sürekli sesler vardır. Bu sesler beyinimiz tarafından yorumlanır, ve bu sayede çevremizle ilgili bilgi edinebiliriz. </a:t>
            </a:r>
            <a:endParaRPr sz="2800"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o-NO" sz="2000" dirty="0"/>
              <a:t>İşitme duyumuz tehlikeleri önlememiz için bize yardımcı olur. Aynı zamanda düşünce ve görüş alışverişi için önemli bir duyu organımızdır. </a:t>
            </a:r>
            <a:endParaRPr sz="2000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86" name="Google Shape;86;p13" descr="göz ile el görseli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85829" y="4686003"/>
            <a:ext cx="1800200" cy="144016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6" name="høresansen_tyrk_side2.mp3">
            <a:hlinkClick r:id="" action="ppaction://media"/>
            <a:extLst>
              <a:ext uri="{FF2B5EF4-FFF2-40B4-BE49-F238E27FC236}">
                <a16:creationId xmlns:a16="http://schemas.microsoft.com/office/drawing/2014/main" id="{49062084-05EF-4F54-8AD9-930391813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90656" y="198066"/>
            <a:ext cx="1296144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9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 descr="yesil kare"/>
          <p:cNvSpPr txBox="1">
            <a:spLocks noGrp="1"/>
          </p:cNvSpPr>
          <p:nvPr>
            <p:ph type="title"/>
          </p:nvPr>
        </p:nvSpPr>
        <p:spPr>
          <a:xfrm>
            <a:off x="457200" y="284577"/>
            <a:ext cx="8229600" cy="1143000"/>
          </a:xfrm>
          <a:prstGeom prst="rect">
            <a:avLst/>
          </a:prstGeom>
          <a:solidFill>
            <a:srgbClr val="C2D59B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no-NO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İ</a:t>
            </a:r>
            <a:r>
              <a:rPr lang="no-NO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şitme duyusu</a:t>
            </a:r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" name="Google Shape;92;p14" descr="İşitme duygusu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862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o-NO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Gitar teline vurduğunda  titreşimler başlar. Titreşim telin hızlı bir şekilde ileri geri dönmesi demektir. Gitarın teli hareket ettidiğinde havada titreşimler (dalgalanmalar) oluşur. 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o-NO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 titreşimlere (dalgara) ses dalagarı denir. Dalgalar saniyede yaklaşık 340 metre hızla etrafa dağılırlar. Bu oluşuma ses hızı denir. 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4" name="Google Shape;94;p14" descr="kemandan kulaga giden ses görsel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0244" y="4293096"/>
            <a:ext cx="3351756" cy="21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Hoparlör resm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8258" y="188640"/>
            <a:ext cx="1296144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Kulak anatomi resm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9262" y="4225952"/>
            <a:ext cx="3743794" cy="221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 descr="İşitme duyusu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C2D59B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no-NO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İ</a:t>
            </a:r>
            <a:r>
              <a:rPr lang="no-NO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şitme duyusu</a:t>
            </a:r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5" name="Google Shape;105;p15" descr="Aparlür görsel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1082" y="87002"/>
            <a:ext cx="1143286" cy="114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 descr="Kulak anatomisi resmi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5147" t="14501" r="5365" b="9208"/>
          <a:stretch/>
        </p:blipFill>
        <p:spPr>
          <a:xfrm>
            <a:off x="2768707" y="4099389"/>
            <a:ext cx="3606585" cy="259698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o-NO" sz="2000" dirty="0"/>
              <a:t>Sesleri işitebilmemiz için ses dalgalarının kulak zarını harekete geçirmesi gerekir. </a:t>
            </a:r>
            <a:endParaRPr sz="2800"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o-NO" sz="2000" dirty="0"/>
              <a:t>Bu dalgalanmaların iç kulağa erişmesiyle (salyangozda) kokleada bulunan saç hücreleri harekete geçer. Koklea iç kulağın işitsel kısmıdır.  </a:t>
            </a:r>
            <a:endParaRPr sz="2800"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o-NO" sz="2000" dirty="0"/>
              <a:t>Dalgalanan saç hücresinin sayısına göre, beyin koyu ve parlak tonları ayırt eder. </a:t>
            </a:r>
            <a:endParaRPr sz="2000"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4;p13" descr="yesil kare">
            <a:extLst>
              <a:ext uri="{FF2B5EF4-FFF2-40B4-BE49-F238E27FC236}">
                <a16:creationId xmlns:a16="http://schemas.microsoft.com/office/drawing/2014/main" id="{EBF9AF49-4B8F-465C-8EBD-B1CBC1D584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44158"/>
            <a:ext cx="8229600" cy="1143000"/>
          </a:xfrm>
          <a:prstGeom prst="rect">
            <a:avLst/>
          </a:prstGeom>
          <a:solidFill>
            <a:srgbClr val="C2D59B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no-NO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İ</a:t>
            </a:r>
            <a:r>
              <a:rPr lang="no-NO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şitme</a:t>
            </a:r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organımız</a:t>
            </a:r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kula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ğımızdır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1" name="Google Shape;111;p16" descr="Kular anatomi görseli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49" t="24593" r="15026"/>
          <a:stretch/>
        </p:blipFill>
        <p:spPr>
          <a:xfrm>
            <a:off x="457200" y="1615715"/>
            <a:ext cx="8229599" cy="4520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ECFE4BFB781746B184EA1B484C3668" ma:contentTypeVersion="2" ma:contentTypeDescription="Opprett et nytt dokument." ma:contentTypeScope="" ma:versionID="f6c4f41cc552c1f14c77eddf94f7aa9b">
  <xsd:schema xmlns:xsd="http://www.w3.org/2001/XMLSchema" xmlns:xs="http://www.w3.org/2001/XMLSchema" xmlns:p="http://schemas.microsoft.com/office/2006/metadata/properties" xmlns:ns2="00a1c4cd-c6bf-4fde-b611-4dbe88f55d0a" targetNamespace="http://schemas.microsoft.com/office/2006/metadata/properties" ma:root="true" ma:fieldsID="655a4ee7eb689a9048de283eae630c87" ns2:_="">
    <xsd:import namespace="00a1c4cd-c6bf-4fde-b611-4dbe88f55d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1c4cd-c6bf-4fde-b611-4dbe88f55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A3AD8E-F503-4D21-8AA3-5F120666A3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8C3AFB-0A67-4098-914D-D20F6810A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a1c4cd-c6bf-4fde-b611-4dbe88f55d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B3F2C8-F4D3-4CD2-ABF0-3B4AE923715D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0a1c4cd-c6bf-4fde-b611-4dbe88f55d0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161</Words>
  <Application>Microsoft Office PowerPoint</Application>
  <PresentationFormat>Skjermfremvisning (4:3)</PresentationFormat>
  <Paragraphs>14</Paragraphs>
  <Slides>4</Slides>
  <Notes>4</Notes>
  <HiddenSlides>0</HiddenSlides>
  <MMClips>1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Office-tema</vt:lpstr>
      <vt:lpstr>İşitme duyusu</vt:lpstr>
      <vt:lpstr>İşitme duyusu  </vt:lpstr>
      <vt:lpstr>İşitme duyusu </vt:lpstr>
      <vt:lpstr>İşitme organımız kulağımızdır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İşitme duyusu</dc:title>
  <dc:creator>Hasret Rezan Barcin</dc:creator>
  <cp:lastModifiedBy>Hasret Rezan Barcin</cp:lastModifiedBy>
  <cp:revision>2</cp:revision>
  <dcterms:modified xsi:type="dcterms:W3CDTF">2021-06-25T16:59:31Z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0x01010032ECFE4BFB781746B184EA1B484C3668</vt:lpwstr>
  </property>
</Properties>
</file>