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4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79" r:id="rId16"/>
    <p:sldId id="280" r:id="rId17"/>
    <p:sldId id="267" r:id="rId18"/>
    <p:sldId id="281" r:id="rId19"/>
    <p:sldId id="283" r:id="rId20"/>
    <p:sldId id="282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110" d="100"/>
          <a:sy n="110" d="100"/>
        </p:scale>
        <p:origin x="16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CB846F-AE6A-469A-B43B-5356FFCE3876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6D667C-8A3F-4FB2-9F01-D89E2D143645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alkispapadopoulos.com/wp-content/uploads/tools_logo-cropped1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Majowe święta w Polsce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 Norwegii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Sup+_98b516ff96b17f5806bb576f6c083b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2595291" cy="149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tock-footage-creased-polish-cotton-flag-with-visible-stitch-and-seams-in-slow-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66" y="2145612"/>
            <a:ext cx="2676209" cy="149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http://www.kuhf.org/cdprojects/steam/images/rocketsm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81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170" name="Picture 2" descr="http://www.zasina.net/pozostale/skyscrapercity/lodz/zasina_skyscrapercity_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74440" cy="54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194" name="Picture 2" descr="http://lodzkagazeta.pl/wp-content/uploads/2014/12/autor-nieznany-lodz-w-fabryce-wlokienniczej_O1xIkxD-720x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35362" cy="40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7/75/%C5%81%C3%B3d%C5%BA_Majewski_fabryka_Pozna%C5%84skie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85574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5/51/Archiwum_W%C5%82odzimierza_Pfeiffera_PL_39_596_323.png/360px-Archiwum_W%C5%82odzimierza_Pfeiffera_PL_39_596_3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81" y="3717033"/>
            <a:ext cx="443430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218" name="Picture 2" descr="FordofBritainMerlinengines_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8" y="764704"/>
            <a:ext cx="90915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4" descr="http://2.bp.blogspot.com/-MdBnTeDwxbQ/VWZOwoc1RvI/AAAAAAAAaDM/hH77R0VXp1s/s1600/British-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"/>
            <a:ext cx="9177695" cy="68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266" name="Picture 2" descr="https://harrisemilie.files.wordpress.com/2014/02/untitle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3" y="692696"/>
            <a:ext cx="916007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9458" name="Picture 2" descr="http://histmag.org/grafika/articles/sufrazystki/hw_factory_femal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3" y="692696"/>
            <a:ext cx="93464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42" name="Picture 2" descr="boys-in-factory-Hines-537x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" y="0"/>
            <a:ext cx="464525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hild_labor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" y="3284985"/>
            <a:ext cx="4990139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boysinfac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46" y="0"/>
            <a:ext cx="4580859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ldmillwor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10" y="3284985"/>
            <a:ext cx="4788024" cy="336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482" name="Picture 2" descr="https://usercontent1.hubstatic.com/7490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17"/>
            <a:ext cx="9144000" cy="69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4" descr="http://www.archives.gov/education/lessons/hine-photos/images/garment-work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1059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t="21667" r="35344" b="20967"/>
          <a:stretch/>
        </p:blipFill>
        <p:spPr bwMode="auto">
          <a:xfrm>
            <a:off x="1403648" y="0"/>
            <a:ext cx="6144736" cy="66093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627784" y="2060848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1506" name="Picture 2" descr="https://s-media-cache-ak0.pinimg.com/736x/d7/90/3e/d7903e46fbdd6cc88ad0285753480e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20835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316" name="Picture 4" descr="http://pastpresent.muzzylane.com/img/history/miners_strike_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8" y="-23896"/>
            <a:ext cx="9156177" cy="64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1912_Lawrence_Textile_Strik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99"/>
            <a:ext cx="8529012" cy="679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338" name="Picture 2" descr="http://homicide.northwestern.edu/docs_fk/homicide/544/Anarchy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2681"/>
            <a:ext cx="8799825" cy="56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6386" name="Picture 2" descr="http://www.striking-women.org/sites/striking-women.org/files/styles/medium/public/8ytF9QGKkEoY1BVAXmAr241WXbvYDdy--0jJrhkG3Ig,CDrJwtlGZb9oMzKUj7zyfb6GFobY33cIN_ZCldhy2Lc.jpeg?itok=A33FsE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6" y="404664"/>
            <a:ext cx="8924651" cy="619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7410" name="Picture 2" descr="Flickr_-_%E2%80%A6trialsanderrors_-_Paris_Exposition,_view_from_ground_level_of_the_Eiffel_tower_with_Parisians_promenading,_18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180475" cy="628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128792" cy="65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2530" name="Picture 2" descr="http://guyanachronicle.com/wp-content/uploads/2014/04/1st-May-%E2%80%93-Labour-Day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742268" cy="30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4578" name="Picture 2" descr="http://www.punjabigraphics.com/images/128/Happy-Labour-Day-Celeb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-55770"/>
            <a:ext cx="9110178" cy="68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2160358" cy="757888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1.maja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903877" y="2852936"/>
            <a:ext cx="2160358" cy="75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.maja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903877" y="3930887"/>
            <a:ext cx="2160358" cy="75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.maja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87395" y="4969578"/>
            <a:ext cx="2160358" cy="75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17.maja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stock-footage-creased-polish-cotton-flag-with-visible-stitch-and-seams-in-slow-mo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42" y="1943521"/>
            <a:ext cx="1093954" cy="6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tock-footage-creased-polish-cotton-flag-with-visible-stitch-and-seams-in-slow-mo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57" y="2952897"/>
            <a:ext cx="1083123" cy="60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tock-footage-creased-polish-cotton-flag-with-visible-stitch-and-seams-in-slow-mo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94" y="4082128"/>
            <a:ext cx="1083123" cy="60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up+_98b516ff96b17f5806bb576f6c083b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16" y="1901488"/>
            <a:ext cx="1083123" cy="62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up+_98b516ff96b17f5806bb576f6c083b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37" y="5017635"/>
            <a:ext cx="1083123" cy="62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tel 1"/>
          <p:cNvSpPr txBox="1">
            <a:spLocks/>
          </p:cNvSpPr>
          <p:nvPr/>
        </p:nvSpPr>
        <p:spPr>
          <a:xfrm>
            <a:off x="5559345" y="1765591"/>
            <a:ext cx="3168352" cy="75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 PRACY</a:t>
            </a:r>
            <a:endParaRPr lang="nb-NO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499992" y="2877276"/>
            <a:ext cx="3168352" cy="75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FLAGI</a:t>
            </a:r>
            <a:endParaRPr lang="nb-NO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tel 1"/>
          <p:cNvSpPr txBox="1">
            <a:spLocks/>
          </p:cNvSpPr>
          <p:nvPr/>
        </p:nvSpPr>
        <p:spPr>
          <a:xfrm>
            <a:off x="4499154" y="4006507"/>
            <a:ext cx="4644845" cy="75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 KONSTYTUCJI</a:t>
            </a:r>
            <a:endParaRPr lang="nb-NO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tel 1"/>
          <p:cNvSpPr txBox="1">
            <a:spLocks/>
          </p:cNvSpPr>
          <p:nvPr/>
        </p:nvSpPr>
        <p:spPr>
          <a:xfrm>
            <a:off x="4499153" y="4949686"/>
            <a:ext cx="4644845" cy="75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 KONSTYTUCJI</a:t>
            </a:r>
            <a:endParaRPr lang="nb-NO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3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1043608" y="836712"/>
            <a:ext cx="7024744" cy="75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1.maja     ŚWIĘTO PRACY</a:t>
            </a:r>
            <a:endParaRPr lang="nb-NO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wszyscy_dla_wszystk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10329" cy="23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alkispapadopoulos.com/wp-content/uploads/tools_logo-cropped1.jpg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2376264" cy="16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http://i281.photobucket.com/albums/kk204/StudentHandoutsInc/Pictures/AHandLoomSuchAsWasUsedbefore178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605000" cy="5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AutoShape 2" descr="Bilderesultat for warsztat tkacki sredniowiecz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4" descr="Bilderesultat for warsztat tkacki sredniowiecz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078" name="Picture 6" descr="http://www.loricamos.vizz.pl/obrazy/galerie/obraz_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7" y="160338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493" y="4797152"/>
            <a:ext cx="2376380" cy="1035477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</a:t>
            </a:r>
            <a:endParaRPr lang="nb-N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tapety.tja.pl/obrazki/tja_normalne/71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/>
          <a:stretch/>
        </p:blipFill>
        <p:spPr bwMode="auto">
          <a:xfrm>
            <a:off x="179512" y="116632"/>
            <a:ext cx="4486077" cy="41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l.all.biz/img/pl/catalog/254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80" y="3645024"/>
            <a:ext cx="5367140" cy="30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genetyk.com/20080523/_p52304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0815"/>
            <a:ext cx="4584257" cy="34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458" y="764704"/>
            <a:ext cx="3240478" cy="68588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Watt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6" name="Picture 2" descr="http://spartacus-educational.com/TEX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60" y="1865386"/>
            <a:ext cx="44958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istory.co.uk/sites/default/files/bios/james-watts-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4211960" y="917104"/>
            <a:ext cx="3600400" cy="68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Maszyna parowa, 1765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http://freepages.history.rootsweb.ancestry.com/~wcarr1/Lossing1/01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233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881</TotalTime>
  <Words>26</Words>
  <Application>Microsoft Office PowerPoint</Application>
  <PresentationFormat>Skjermfremvisning (4:3)</PresentationFormat>
  <Paragraphs>13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1" baseType="lpstr">
      <vt:lpstr>Century Gothic</vt:lpstr>
      <vt:lpstr>Wingdings 2</vt:lpstr>
      <vt:lpstr>Austin</vt:lpstr>
      <vt:lpstr>Majowe święta w Polsce  i w Norwegii</vt:lpstr>
      <vt:lpstr>PowerPoint-presentasjon</vt:lpstr>
      <vt:lpstr>1.maja</vt:lpstr>
      <vt:lpstr>1.maja     ŚWIĘTO PRACY</vt:lpstr>
      <vt:lpstr>PowerPoint-presentasjon</vt:lpstr>
      <vt:lpstr>PowerPoint-presentasjon</vt:lpstr>
      <vt:lpstr>PowerPoint-presentasjon</vt:lpstr>
      <vt:lpstr>James Watt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Bergen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Kuznik, Aleksandra Anna</dc:creator>
  <cp:lastModifiedBy>Maria</cp:lastModifiedBy>
  <cp:revision>7</cp:revision>
  <dcterms:created xsi:type="dcterms:W3CDTF">2016-04-27T05:23:40Z</dcterms:created>
  <dcterms:modified xsi:type="dcterms:W3CDTF">2017-05-15T12:37:12Z</dcterms:modified>
</cp:coreProperties>
</file>