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028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2410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206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044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541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6399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8007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611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001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31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298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499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n-filuren.no/Tema/Om-F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360947"/>
            <a:ext cx="9144000" cy="866274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FN- Forente nasjoner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136" y="1087438"/>
            <a:ext cx="10058400" cy="5029200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7267074" y="6116638"/>
            <a:ext cx="3986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 smtClean="0"/>
              <a:t>Bilder og tekst hentet fra </a:t>
            </a:r>
            <a:r>
              <a:rPr lang="nb-NO" sz="1000" dirty="0" smtClean="0">
                <a:hlinkClick r:id="rId3"/>
              </a:rPr>
              <a:t>http://www.fn-filuren.no/Tema/Om-FN</a:t>
            </a:r>
            <a:endParaRPr lang="nb-NO" sz="1000" dirty="0" smtClean="0"/>
          </a:p>
          <a:p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4195014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Om FN</a:t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endParaRPr lang="nb-NO" dirty="0" smtClean="0"/>
          </a:p>
          <a:p>
            <a:r>
              <a:rPr lang="nb-NO" dirty="0" smtClean="0"/>
              <a:t>FN er en klubb for verdens land. FN har 193 medlemsland. Det er nesten alle land i hele verden. </a:t>
            </a:r>
          </a:p>
          <a:p>
            <a:r>
              <a:rPr lang="nb-NO" dirty="0" smtClean="0"/>
              <a:t>FN er en forkortelse. 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-F </a:t>
            </a:r>
            <a:r>
              <a:rPr lang="nb-NO" dirty="0" smtClean="0"/>
              <a:t>står for forente. 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-N </a:t>
            </a:r>
            <a:r>
              <a:rPr lang="nb-NO" dirty="0" smtClean="0"/>
              <a:t>står for nasjoner. Nasjoner er et annet ord for land. 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FN betyr </a:t>
            </a:r>
            <a:r>
              <a:rPr lang="nb-NO" dirty="0" smtClean="0"/>
              <a:t>«</a:t>
            </a:r>
            <a:r>
              <a:rPr lang="nb-NO" dirty="0" smtClean="0"/>
              <a:t>Alle land sammen». </a:t>
            </a:r>
            <a:endParaRPr lang="nb-NO" dirty="0" smtClean="0"/>
          </a:p>
          <a:p>
            <a:r>
              <a:rPr lang="nb-NO" dirty="0" smtClean="0"/>
              <a:t>FN på </a:t>
            </a:r>
            <a:r>
              <a:rPr lang="nb-NO" dirty="0" smtClean="0"/>
              <a:t>engelsk heter </a:t>
            </a:r>
            <a:r>
              <a:rPr lang="nb-NO" dirty="0" smtClean="0"/>
              <a:t>UN</a:t>
            </a:r>
            <a:r>
              <a:rPr lang="nb-NO" dirty="0" smtClean="0"/>
              <a:t>. UN står for United Nations. 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25" y="2572544"/>
            <a:ext cx="3333750" cy="2857500"/>
          </a:xfr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435" y="6051225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40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568" y="2134644"/>
            <a:ext cx="4089676" cy="3143208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FN ble laget i 1945. I 1945 var andre verdenskrig nettopp slutt. Alle var redde for at det skulle bli en ny stor krig. Da tenkte man at det er lurt å ha en klubb hvor landene kan snakke sammen om ting de er uenige om. Hvis man samarbeider og snakker sammen, så er det lettere å finne løsninger. Det er fortsatt krig noen steder i verden. Men FN arbeider hele tiden for at det skal være mer fred.</a:t>
            </a: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909" y="6176963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798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 smtClean="0">
                <a:effectLst/>
              </a:rPr>
              <a:t>  FN jobber med veldig mye forskjellig. Det er fint, for da får jeg mange forskjellige oppdrag. FN jobber med nødhjelp. Hvis det er en stor ulykke et sted i verden, så sender FN folk og penger for å hjelpe til. Og hvis det holder på å bli krig, så kan FN sende folk som forsøker å hjelpe til å finne løsninger, slik at det kan fortsette å være fred.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25" y="2891631"/>
            <a:ext cx="3333750" cy="2219325"/>
          </a:xfr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6583" y="6311899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232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72" y="2502570"/>
            <a:ext cx="4872872" cy="2436436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nb-NO" dirty="0" smtClean="0"/>
          </a:p>
          <a:p>
            <a:r>
              <a:rPr lang="nb-NO" dirty="0" smtClean="0"/>
              <a:t>For at FN skal fungere må alle landene som er med i klubben samarbeide. Når man samarbeider snakker man sammen og hjelper hverandre. Jo mer land hjelper hverandre og jobber sammen, jo lettere er det å ha fred. </a:t>
            </a:r>
            <a:endParaRPr lang="nb-NO" dirty="0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435" y="6110714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978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Fakta </a:t>
            </a:r>
            <a:r>
              <a:rPr lang="nb-NO" dirty="0" err="1" smtClean="0"/>
              <a:t>omFN</a:t>
            </a:r>
            <a:r>
              <a:rPr lang="nb-NO" dirty="0" smtClean="0"/>
              <a:t>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465017"/>
            <a:ext cx="10515600" cy="4351338"/>
          </a:xfrm>
        </p:spPr>
        <p:txBody>
          <a:bodyPr/>
          <a:lstStyle/>
          <a:p>
            <a:r>
              <a:rPr lang="nb-NO" b="1" dirty="0" smtClean="0"/>
              <a:t>Språk</a:t>
            </a:r>
            <a:r>
              <a:rPr lang="nb-NO" dirty="0" smtClean="0"/>
              <a:t>: FNs </a:t>
            </a:r>
            <a:r>
              <a:rPr lang="nb-NO" dirty="0"/>
              <a:t>seks offisielle språk, brukt i møter mellom regjeringer fra ulike nasjoner og dokumenter er arabisk, kinesisk, engelsk, fransk, russisk og spansk. </a:t>
            </a:r>
            <a:endParaRPr lang="nb-NO" dirty="0" smtClean="0"/>
          </a:p>
          <a:p>
            <a:r>
              <a:rPr lang="nb-NO" b="1" dirty="0"/>
              <a:t>FNs </a:t>
            </a:r>
            <a:r>
              <a:rPr lang="nb-NO" b="1" dirty="0" smtClean="0"/>
              <a:t>sekretariat</a:t>
            </a:r>
            <a:r>
              <a:rPr lang="nb-NO" dirty="0" smtClean="0"/>
              <a:t>: FNs </a:t>
            </a:r>
            <a:r>
              <a:rPr lang="nb-NO" dirty="0"/>
              <a:t>daglige arbeid blir styrt av FNs sekretariat som ledes av Generalsekretæren. </a:t>
            </a:r>
            <a:r>
              <a:rPr lang="nb-NO" dirty="0" smtClean="0"/>
              <a:t>Den </a:t>
            </a:r>
            <a:r>
              <a:rPr lang="nb-NO" dirty="0"/>
              <a:t>første valgte generalsekretæren i FN var Trygve Lie som var fra Norge. Nåværende generalsekretær er Ban </a:t>
            </a:r>
            <a:r>
              <a:rPr lang="nb-NO" dirty="0" err="1"/>
              <a:t>Ki-moon</a:t>
            </a:r>
            <a:r>
              <a:rPr lang="nb-NO" dirty="0"/>
              <a:t> og var tidligere statsoverhode i Sør-Korea. </a:t>
            </a:r>
          </a:p>
          <a:p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 rotWithShape="1">
          <a:blip r:embed="rId2"/>
          <a:srcRect l="42543" t="32174" r="24199" b="23635"/>
          <a:stretch/>
        </p:blipFill>
        <p:spPr>
          <a:xfrm>
            <a:off x="8554700" y="4199097"/>
            <a:ext cx="3637300" cy="271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9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FN’s</a:t>
            </a:r>
            <a:r>
              <a:rPr lang="nb-NO" dirty="0" smtClean="0"/>
              <a:t> tusenårsmål: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/>
              <a:t>Hvert tusenårsmål har en logo som symboliserer hva som </a:t>
            </a:r>
            <a:r>
              <a:rPr lang="nb-NO"/>
              <a:t>skal </a:t>
            </a:r>
            <a:r>
              <a:rPr lang="nb-NO" smtClean="0"/>
              <a:t>oppnås:</a:t>
            </a:r>
            <a:endParaRPr lang="nb-NO" dirty="0"/>
          </a:p>
          <a:p>
            <a:pPr lvl="0"/>
            <a:r>
              <a:rPr lang="nb-NO" dirty="0"/>
              <a:t>Utrydde ekstrem fattigdom og sult</a:t>
            </a:r>
          </a:p>
          <a:p>
            <a:pPr lvl="0"/>
            <a:r>
              <a:rPr lang="en-US" dirty="0" err="1"/>
              <a:t>Sikre</a:t>
            </a:r>
            <a:r>
              <a:rPr lang="en-US" dirty="0"/>
              <a:t> </a:t>
            </a:r>
            <a:r>
              <a:rPr lang="en-US" dirty="0" err="1"/>
              <a:t>utdanning</a:t>
            </a:r>
            <a:r>
              <a:rPr lang="en-US" dirty="0"/>
              <a:t> for </a:t>
            </a:r>
            <a:r>
              <a:rPr lang="en-US" dirty="0" err="1"/>
              <a:t>alle</a:t>
            </a:r>
            <a:endParaRPr lang="nb-NO" dirty="0"/>
          </a:p>
          <a:p>
            <a:pPr lvl="0"/>
            <a:r>
              <a:rPr lang="en-US" dirty="0" err="1"/>
              <a:t>Styrke</a:t>
            </a:r>
            <a:r>
              <a:rPr lang="en-US" dirty="0"/>
              <a:t> </a:t>
            </a:r>
            <a:r>
              <a:rPr lang="en-US" dirty="0" err="1"/>
              <a:t>kvinners</a:t>
            </a:r>
            <a:r>
              <a:rPr lang="en-US" dirty="0"/>
              <a:t> stilling</a:t>
            </a:r>
            <a:endParaRPr lang="nb-NO" dirty="0"/>
          </a:p>
          <a:p>
            <a:pPr lvl="0"/>
            <a:r>
              <a:rPr lang="nb-NO" dirty="0"/>
              <a:t>Redusere barnedødeligheten</a:t>
            </a:r>
          </a:p>
          <a:p>
            <a:pPr lvl="0"/>
            <a:r>
              <a:rPr lang="nb-NO" dirty="0"/>
              <a:t>Redusere svangerskapsrelatert dødelighet</a:t>
            </a:r>
          </a:p>
          <a:p>
            <a:pPr lvl="0"/>
            <a:r>
              <a:rPr lang="nb-NO" dirty="0"/>
              <a:t>Stoppe spredning av hiv/aids, malaria og andre dødelige sykdommer</a:t>
            </a:r>
          </a:p>
          <a:p>
            <a:pPr lvl="0"/>
            <a:r>
              <a:rPr lang="nb-NO" dirty="0"/>
              <a:t>Sikre miljømessig bærekraftig utvikling</a:t>
            </a:r>
          </a:p>
          <a:p>
            <a:pPr lvl="0"/>
            <a:r>
              <a:rPr lang="nb-NO" dirty="0"/>
              <a:t>Bygge et globalt partnerskap for utvikling</a:t>
            </a:r>
          </a:p>
          <a:p>
            <a:endParaRPr lang="nb-NO" dirty="0"/>
          </a:p>
        </p:txBody>
      </p:sp>
      <p:pic>
        <p:nvPicPr>
          <p:cNvPr id="4" name="Bild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0"/>
            <a:ext cx="2971800" cy="178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376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335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FN- Forente nasjoner</vt:lpstr>
      <vt:lpstr>Om FN </vt:lpstr>
      <vt:lpstr>PowerPoint-presentasjon</vt:lpstr>
      <vt:lpstr>PowerPoint-presentasjon</vt:lpstr>
      <vt:lpstr>PowerPoint-presentasjon</vt:lpstr>
      <vt:lpstr>Fakta omFN:</vt:lpstr>
      <vt:lpstr>FN’s tusenårsmål:</vt:lpstr>
    </vt:vector>
  </TitlesOfParts>
  <Company>Høgskolen i Oslo og Akershus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FN- Forente nasjoner</dc:title>
  <dc:creator>Lene Østli</dc:creator>
  <cp:lastModifiedBy>Bruziene, Renalda</cp:lastModifiedBy>
  <cp:revision>3</cp:revision>
  <dcterms:created xsi:type="dcterms:W3CDTF">2015-10-05T09:03:36Z</dcterms:created>
  <dcterms:modified xsi:type="dcterms:W3CDTF">2017-01-09T22:09:32Z</dcterms:modified>
</cp:coreProperties>
</file>