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vinklet trekan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grpSp>
        <p:nvGrpSpPr>
          <p:cNvPr id="2" name="Grup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ihånds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ihånds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ihånds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tt linj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Vinkelteg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inkelteg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ihånds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ttvinklet trekan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tt linj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inkelteg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inkelteg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ihånds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ttvinklet trekan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tt linj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F55321-964A-48D2-A9FA-E16A3FB7447F}" type="datetimeFigureOut">
              <a:rPr lang="nb-NO" smtClean="0"/>
              <a:pPr/>
              <a:t>13.09.2016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3A43EA-5968-40AD-A020-B50E8CC10AF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Klimat</a:t>
            </a:r>
            <a:r>
              <a:rPr lang="nb-NO" dirty="0" smtClean="0"/>
              <a:t> i </a:t>
            </a:r>
            <a:r>
              <a:rPr lang="nb-NO" dirty="0" err="1" smtClean="0"/>
              <a:t>pogoda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1600" dirty="0" smtClean="0"/>
              <a:t>(</a:t>
            </a:r>
            <a:r>
              <a:rPr lang="nb-NO" sz="1600" dirty="0"/>
              <a:t>N</a:t>
            </a:r>
            <a:r>
              <a:rPr lang="nb-NO" sz="1600" dirty="0" smtClean="0"/>
              <a:t>a </a:t>
            </a:r>
            <a:r>
              <a:rPr lang="nb-NO" sz="1600" dirty="0" err="1" smtClean="0"/>
              <a:t>podstawie</a:t>
            </a:r>
            <a:r>
              <a:rPr lang="nb-NO" sz="1600" dirty="0" smtClean="0"/>
              <a:t> Gaia 7) </a:t>
            </a: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Chmury warstwowe (</a:t>
            </a:r>
            <a:r>
              <a:rPr lang="pl-PL" i="1" dirty="0" smtClean="0"/>
              <a:t>stratus</a:t>
            </a:r>
            <a:r>
              <a:rPr lang="pl-PL" dirty="0" smtClean="0"/>
              <a:t>) – występują raczej nisko nad Ziemią, często pokrywają niebo prawie całkowicie. Dają opady deszczu.</a:t>
            </a:r>
          </a:p>
          <a:p>
            <a:endParaRPr lang="nb-N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769" y="2500306"/>
            <a:ext cx="406647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Chmury warstwowe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Chmury kłębiaste (</a:t>
            </a:r>
            <a:r>
              <a:rPr lang="pl-PL" i="1" dirty="0" smtClean="0"/>
              <a:t>cumulus</a:t>
            </a:r>
            <a:r>
              <a:rPr lang="pl-PL" dirty="0" smtClean="0"/>
              <a:t>) – pojawiają się na niebie w postaci białych kłębów stale zmieniających swoje kształty. Są to tzw. „chmury pięknej pogody”.</a:t>
            </a:r>
          </a:p>
          <a:p>
            <a:endParaRPr lang="nb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0" y="3120231"/>
            <a:ext cx="190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Chmury kłębiaste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Chmury pierzaste (</a:t>
            </a:r>
            <a:r>
              <a:rPr lang="pl-PL" i="1" dirty="0" smtClean="0"/>
              <a:t>cirrus</a:t>
            </a:r>
            <a:r>
              <a:rPr lang="pl-PL" dirty="0" smtClean="0"/>
              <a:t>) – występują bardzo wysoko nad Ziemią, na ogół są zbudowane z kryształków lodu. Nie dają jakichkolwiek opadów.</a:t>
            </a:r>
          </a:p>
          <a:p>
            <a:endParaRPr lang="nb-N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056" y="2285992"/>
            <a:ext cx="48358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Chmury pierzaste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Chmury kłębiasto-deszczowe (</a:t>
            </a:r>
            <a:r>
              <a:rPr lang="pl-PL" i="1" dirty="0" smtClean="0"/>
              <a:t>cumulonimbus</a:t>
            </a:r>
            <a:r>
              <a:rPr lang="pl-PL" dirty="0" smtClean="0"/>
              <a:t>) – mają ciemną barwę, są bardzo rozbudowane. Zwiastują obfite opady deszczu, burzę oraz bardzo często grad. Nawałnice wywołane chmurami burzowymi wyrządzają olbrzymie szkody człowiekowi (zalane pola i ogrody, połamane drzewa, pozrywane dachy itp.).</a:t>
            </a:r>
          </a:p>
          <a:p>
            <a:endParaRPr lang="nb-N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0" y="302974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Chmury kłębiasto-deszczowe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Mgła to także chmura. Powstaje przy powierzchni Ziemi i stwarza duże problemy kierowcom.</a:t>
            </a:r>
          </a:p>
          <a:p>
            <a:endParaRPr lang="nb-NO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76875" y="2958306"/>
            <a:ext cx="2381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Mgła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Opady atmosferyczne to produkty skroplenia pary wodnej spadające z chmur na ziemię, które występują w postaci stałej (śnieg, grad) lub ciekłej (deszcz).</a:t>
            </a:r>
          </a:p>
          <a:p>
            <a:endParaRPr lang="nb-NO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068" y="1714488"/>
            <a:ext cx="3423921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 to są opady atmosferyczne?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Deszcz lub inny opad może powstać z chmury (pamiętaj jednak, że nie z każdej chmury będzie deszcz). Kropelki wody (kryształki lodu) w chmurze łączą się ze sobą. Z czasem powiększają się do takich rozmiarów, że są zbyt ciężkie, by mogły pozostać w chmurze i zaczynają opadać na ziemię. </a:t>
            </a:r>
          </a:p>
          <a:p>
            <a:r>
              <a:rPr lang="pl-PL" dirty="0" smtClean="0"/>
              <a:t>Opady</a:t>
            </a:r>
            <a:r>
              <a:rPr lang="pl-PL" dirty="0"/>
              <a:t> </a:t>
            </a:r>
            <a:r>
              <a:rPr lang="pl-PL" dirty="0" smtClean="0"/>
              <a:t>mierzymy deszczomierzem lub pluwiografem. </a:t>
            </a:r>
          </a:p>
          <a:p>
            <a:endParaRPr lang="pl-PL" b="1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powstają opady?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Deszcz – opad atmosferyczny w postaci dużych kropel wody powstających przez połączenie się mniejszych kropelek w chmurze.</a:t>
            </a:r>
          </a:p>
          <a:p>
            <a:r>
              <a:rPr lang="pl-PL" dirty="0" smtClean="0"/>
              <a:t>Mżawka to deszcz występujący w postaci drobnych, gęsto padających kropelek</a:t>
            </a:r>
            <a:r>
              <a:rPr lang="pl-PL" b="1" dirty="0" smtClean="0"/>
              <a:t>.</a:t>
            </a:r>
          </a:p>
          <a:p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48558"/>
            <a:ext cx="4038600" cy="279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Deszcz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Śnieg – opad atmosferyczny w postaci płatków (śnieżynek) zbudowanych z maleńkich sześcioramiennych kryształków lodu.</a:t>
            </a:r>
          </a:p>
          <a:p>
            <a:r>
              <a:rPr lang="pl-PL" dirty="0" smtClean="0"/>
              <a:t>Chociaż wszystkie płatki śniegu mają ten sam kształt (są sześciokątne), to nie znajdziesz wśród nich dwóch wyglądających identycznie.</a:t>
            </a:r>
          </a:p>
          <a:p>
            <a:endParaRPr lang="pl-PL" dirty="0" smtClean="0"/>
          </a:p>
          <a:p>
            <a:endParaRPr lang="nb-NO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03511"/>
            <a:ext cx="3080120" cy="33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Śnieg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Grad – opad atmosferyczny w postaci różnej wielkości (od 0,5 do 5cm, a nawet więcej) kulistych bryłek lodu.</a:t>
            </a:r>
          </a:p>
          <a:p>
            <a:r>
              <a:rPr lang="pl-PL" dirty="0" smtClean="0"/>
              <a:t>W 1986 roku w Bangladeszu na ziemię spadł najcięższy w historii kamień gradowy. Olbrzym ważył prawie kilogram!</a:t>
            </a:r>
          </a:p>
          <a:p>
            <a:endParaRPr lang="nb-NO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096" y="2214554"/>
            <a:ext cx="38499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Grad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Pogoda to stan atmosfery w danej chwili</a:t>
            </a:r>
          </a:p>
          <a:p>
            <a:r>
              <a:rPr lang="pl-PL" dirty="0" smtClean="0"/>
              <a:t>Życie człowieka w ogromnym stopniu zależy od stanów pogody. Obfite opady deszczu wywołują powodzie, gdy ich nie ma przez dłuższy okres, mamy do czynienia z suszą, która powoduje straty w rolnictwie. Pogoda decyduje o tym, jak mamy się ubrać, ma wpływ na nasze samopoczucie.</a:t>
            </a:r>
          </a:p>
          <a:p>
            <a:endParaRPr lang="pl-PL" dirty="0" smtClean="0"/>
          </a:p>
          <a:p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7725" y="2386806"/>
            <a:ext cx="4019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  to jest </a:t>
            </a:r>
            <a:r>
              <a:rPr lang="nb-NO" dirty="0" err="1" smtClean="0"/>
              <a:t>pogoda</a:t>
            </a:r>
            <a:r>
              <a:rPr lang="nb-NO" dirty="0" smtClean="0"/>
              <a:t>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829196"/>
          </a:xfrm>
        </p:spPr>
        <p:txBody>
          <a:bodyPr>
            <a:normAutofit fontScale="47500" lnSpcReduction="20000"/>
          </a:bodyPr>
          <a:lstStyle/>
          <a:p>
            <a:r>
              <a:rPr lang="nb-NO" sz="3800" dirty="0" smtClean="0"/>
              <a:t>I</a:t>
            </a:r>
            <a:r>
              <a:rPr lang="pl-PL" sz="3800" dirty="0" smtClean="0"/>
              <a:t>nformacji o stanie pogody dostarcza gęsta sieć naziemnych stacji meteorologicznych, pełniących całodobowe dyżury. Każdej obserwacji dokonuje się w ściśle określonym czasie.</a:t>
            </a:r>
          </a:p>
          <a:p>
            <a:r>
              <a:rPr lang="pl-PL" sz="3800" dirty="0" smtClean="0"/>
              <a:t>Coraz większe znaczenie w badaniu pogody odgrywają obserwacje uzyskane przy pomocy obiegających Ziemię satelitów meteorologicznych.</a:t>
            </a:r>
          </a:p>
          <a:p>
            <a:r>
              <a:rPr lang="pl-PL" sz="3800" dirty="0" smtClean="0"/>
              <a:t>Po zebraniu danych ze wszystkich </a:t>
            </a:r>
            <a:r>
              <a:rPr lang="nb-NO" sz="3800" dirty="0" err="1" smtClean="0"/>
              <a:t>stacji</a:t>
            </a:r>
            <a:r>
              <a:rPr lang="pl-PL" sz="3800" dirty="0" smtClean="0"/>
              <a:t> przekazuje się je do Instytutu Meteorologii , gdzie na ich podstawie specjaliści (meteorolodzy – synoptycy) przygotowują mapy i prognozy pogody</a:t>
            </a:r>
            <a:r>
              <a:rPr lang="pl-PL" sz="3800" dirty="0"/>
              <a:t> </a:t>
            </a:r>
            <a:r>
              <a:rPr lang="pl-PL" sz="3800" dirty="0" smtClean="0"/>
              <a:t>dla danego obszaru. Mapy te możesz codziennie oglądać w telewizji, gazecie czy internecie.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nb-NO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91062" y="1986756"/>
            <a:ext cx="39528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Jak przepowiada się pogodę?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Klimatem nazywamy typowe stany atmosfery występujące na danym obszarze</a:t>
            </a:r>
            <a:br>
              <a:rPr lang="pl-PL" dirty="0" smtClean="0"/>
            </a:br>
            <a:r>
              <a:rPr lang="pl-PL" dirty="0" smtClean="0"/>
              <a:t>i powtarzające się każdego roku.</a:t>
            </a:r>
          </a:p>
          <a:p>
            <a:r>
              <a:rPr lang="pl-PL" dirty="0" smtClean="0"/>
              <a:t>Pogoda to stan atmosfery w danej chwili, natomiast klimat odnosi się do stanów atmosfery w ciągu roku. Jedną z cech klimatu jest występowanie pór roku: wiosny, lata, jesieni i zimy.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nb-NO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57431"/>
            <a:ext cx="4038600" cy="267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900" dirty="0" smtClean="0"/>
              <a:t>Co to jest </a:t>
            </a:r>
            <a:r>
              <a:rPr lang="nb-NO" sz="4900" dirty="0" err="1" smtClean="0"/>
              <a:t>klimat</a:t>
            </a:r>
            <a:r>
              <a:rPr lang="nb-NO" sz="4900" dirty="0" smtClean="0"/>
              <a:t>?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Atmosfera ziemska jest niejednorodną powłoką złożoną z mieszaniny gazów zwanej powietrzem.</a:t>
            </a:r>
          </a:p>
          <a:p>
            <a:r>
              <a:rPr lang="pl-PL" dirty="0" smtClean="0"/>
              <a:t>Składa się w 78% z azotu i w 21% z tlenu. 1% stanowią inne gazy.</a:t>
            </a:r>
          </a:p>
          <a:p>
            <a:r>
              <a:rPr lang="pl-PL" dirty="0" smtClean="0"/>
              <a:t>Dzięki niej jest na Ziemi ciepło i bez niej nie byłoby życia na naszej planecie</a:t>
            </a:r>
            <a:endParaRPr lang="nb-NO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2738" y="1953642"/>
            <a:ext cx="3809524" cy="35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atmosfera?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Efekt cieplarniany to zjawisko ocieplenia się klimatu Ziemi polegający na zatrzymywaniu się pewnej ilości ciepła emitowanego do atmosfery. Jest to spowodowane wzrostem zawartości gazów cieplarnianych.</a:t>
            </a:r>
          </a:p>
          <a:p>
            <a:r>
              <a:rPr lang="pl-PL" dirty="0" smtClean="0"/>
              <a:t>Nazwa efekt cieplarniany</a:t>
            </a:r>
            <a:r>
              <a:rPr lang="pl-PL" dirty="0"/>
              <a:t> </a:t>
            </a:r>
            <a:r>
              <a:rPr lang="pl-PL" dirty="0" smtClean="0"/>
              <a:t>pochodzi od zjawiska zachodzącego w szklarni. Gdy Słońce oświetla pomieszczenie przykryte szkłem, panuje w nim temperatura wyższa niż na zewnątrz. </a:t>
            </a:r>
            <a:endParaRPr lang="nb-NO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062" y="2334419"/>
            <a:ext cx="3190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 cieplarniany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Efekt cieplarniany jest zjawiskiem naturalnym i z naszego punktu widzenia - bardzo korzystnym, gdyż bez niego</a:t>
            </a:r>
            <a:br>
              <a:rPr lang="pl-PL" dirty="0" smtClean="0"/>
            </a:br>
            <a:r>
              <a:rPr lang="pl-PL" dirty="0" smtClean="0"/>
              <a:t>na Ziemi nie mogłoby powstać i rozwinąć się życie. </a:t>
            </a:r>
            <a:endParaRPr lang="pl-PL" dirty="0"/>
          </a:p>
          <a:p>
            <a:r>
              <a:rPr lang="pl-PL" dirty="0" smtClean="0"/>
              <a:t>Problemem nie jest efekt cieplarniany, </a:t>
            </a:r>
            <a:br>
              <a:rPr lang="pl-PL" dirty="0" smtClean="0"/>
            </a:br>
            <a:r>
              <a:rPr lang="pl-PL" dirty="0" smtClean="0"/>
              <a:t>lecz zmiany jego nasilenia. </a:t>
            </a:r>
          </a:p>
          <a:p>
            <a:r>
              <a:rPr lang="pl-PL" dirty="0" smtClean="0"/>
              <a:t>Przewiduje się, że w następnym stuleciu poziom wód morskich może wzrosnąć w wyniku topnienia lodów o ok. 1 m, zalewając większość delt rzecznych, wysp na atlantyckim wybrzeżu USA, część Chin, wyspy na Oceanie Indyjskim i Spokojnym. Zimy będą cieplejsze, a lata niebezpiecznie dla życia upalne. Zaostrzą się susze, opady deszczu będą</a:t>
            </a:r>
            <a:r>
              <a:rPr lang="nb-NO" dirty="0" smtClean="0"/>
              <a:t> </a:t>
            </a:r>
            <a:r>
              <a:rPr lang="pl-PL" dirty="0" smtClean="0"/>
              <a:t>będą prowadziły do nieustających powodzi.</a:t>
            </a:r>
          </a:p>
          <a:p>
            <a:endParaRPr lang="pl-PL" dirty="0" smtClean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 cieplarniany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Temperatura powietrza</a:t>
            </a:r>
          </a:p>
          <a:p>
            <a:r>
              <a:rPr lang="pl-PL" dirty="0" smtClean="0"/>
              <a:t>Zachmurzenie</a:t>
            </a:r>
          </a:p>
          <a:p>
            <a:r>
              <a:rPr lang="pl-PL" dirty="0" smtClean="0"/>
              <a:t>Opady atmosferyczne</a:t>
            </a:r>
          </a:p>
          <a:p>
            <a:r>
              <a:rPr lang="pl-PL" dirty="0" smtClean="0"/>
              <a:t>Osady atmosferyczne</a:t>
            </a:r>
          </a:p>
          <a:p>
            <a:r>
              <a:rPr lang="pl-PL" dirty="0" smtClean="0"/>
              <a:t>Ciśnienie atmosferyczne</a:t>
            </a:r>
          </a:p>
          <a:p>
            <a:r>
              <a:rPr lang="pl-PL" dirty="0" smtClean="0"/>
              <a:t>Wiatr</a:t>
            </a:r>
          </a:p>
          <a:p>
            <a:r>
              <a:rPr lang="pl-PL" dirty="0" smtClean="0"/>
              <a:t>Wilgotność powietrza</a:t>
            </a:r>
          </a:p>
          <a:p>
            <a:r>
              <a:rPr lang="pl-PL" dirty="0" smtClean="0"/>
              <a:t>Zjawiska pogodowe, np. </a:t>
            </a:r>
            <a:r>
              <a:rPr lang="pl-PL" dirty="0"/>
              <a:t>t</a:t>
            </a:r>
            <a:r>
              <a:rPr lang="pl-PL" dirty="0" smtClean="0"/>
              <a:t>ęcza czy burza</a:t>
            </a:r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Składniki pogody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Powietrze to mieszanina gazów (78% azotu, 21% tlenu, 1% inne.) oraz cząstek stałych, z których składa się atmosfera ziemska</a:t>
            </a:r>
          </a:p>
          <a:p>
            <a:r>
              <a:rPr lang="pl-PL" dirty="0" smtClean="0"/>
              <a:t>Powietrze jest w ciągłym ruchu</a:t>
            </a:r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powietrze?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Ciśnienie atmosferyczne to nacisk, jaki wywiera powietrze na powierzchnię Ziemi</a:t>
            </a:r>
          </a:p>
          <a:p>
            <a:r>
              <a:rPr lang="pl-PL" dirty="0" smtClean="0"/>
              <a:t>Mierzymy je za pomocą barometru</a:t>
            </a:r>
          </a:p>
          <a:p>
            <a:r>
              <a:rPr lang="pl-PL" dirty="0" smtClean="0"/>
              <a:t>Jednostką pomiaru jest paskal (Pa). Ciśnienie 1 paskala jest jednak tak małe, że w praktyce podaje się jednostki 100 razy większe (hekto-). Dlatego też większość barometrów podaje wielkość ciśnienia w hektopaskalach (hPa). </a:t>
            </a:r>
          </a:p>
          <a:p>
            <a:endParaRPr lang="pl-PL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8048" y="1928803"/>
            <a:ext cx="340908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to jest ciśnienie atmosferyczne?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Wiatr to poziomy (lub prawie poziomy) ruch powietrza wywołany</a:t>
            </a:r>
            <a:br>
              <a:rPr lang="pl-PL" dirty="0" smtClean="0"/>
            </a:br>
            <a:r>
              <a:rPr lang="pl-PL" dirty="0" smtClean="0"/>
              <a:t>różnicami ciśnienia atmosferycznego </a:t>
            </a:r>
          </a:p>
          <a:p>
            <a:r>
              <a:rPr lang="pl-PL" dirty="0" smtClean="0"/>
              <a:t>Wiatr mieszymy w skali Beuforta</a:t>
            </a:r>
          </a:p>
          <a:p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67250" y="2229644"/>
            <a:ext cx="4000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wiatr?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Wiatr tworzy się nad obszarami o różnym ciśnieniu atmosferycznym.  Powietrze dążąc do wyrównania ciśnienia, przemieszcza się od miejsca, w którym jest wysokie ciśnienie atmosferyczne w stronę obszaru o niższym ciśnieniu.</a:t>
            </a:r>
          </a:p>
          <a:p>
            <a:r>
              <a:rPr lang="pl-PL" dirty="0" smtClean="0"/>
              <a:t>Im większa różnica ciśnień, tym silniejszy wiatr. 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nb-NO" dirty="0"/>
          </a:p>
        </p:txBody>
      </p:sp>
      <p:pic>
        <p:nvPicPr>
          <p:cNvPr id="5" name="Plassholder for innhold 4" descr="wiat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7262" y="3272631"/>
            <a:ext cx="3800475" cy="942975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powstaje wiatr?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Chmura to skupisko drobnych, unoszących się w powietrzu kropelek wody lub kryształków lodu. Niektóre chmury zbudowane są zarówno z kropelek wody, jak i kryształków lodu.</a:t>
            </a:r>
          </a:p>
          <a:p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2296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chmura?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Aby powstała chmura, w atmosferze musi znajdować się para wodna. Dostaje się ona do powietrza w wyniku parowania z oceanów, mórz, jezior, rzek, roślinności itp. </a:t>
            </a:r>
          </a:p>
          <a:p>
            <a:r>
              <a:rPr lang="pl-PL" dirty="0" smtClean="0"/>
              <a:t>Ponieważ wraz ze wzrostem wysokości maleje temperatura, część pary wodnej ulega skropleniu (w meteorologii zjawisko to nazywamy kondensacją pary wodnej), czyli zamienia się w kropelki wody lub lodu (gdy temperatura spada poniżej 0</a:t>
            </a:r>
            <a:r>
              <a:rPr lang="pl-PL" baseline="30000" dirty="0" smtClean="0"/>
              <a:t>o</a:t>
            </a:r>
            <a:r>
              <a:rPr lang="pl-PL" dirty="0" smtClean="0"/>
              <a:t>C).</a:t>
            </a:r>
          </a:p>
          <a:p>
            <a:r>
              <a:rPr lang="pl-PL" dirty="0" smtClean="0"/>
              <a:t>Chmury tworzą się na różnych wysokościach, mają różny kształt i barwę (choć najczęściej są białe).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powstają chmury?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neskelig">
  <a:themeElements>
    <a:clrScheme name="Menneskelig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nneskelig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nneskelig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432</Words>
  <Application>Microsoft Office PowerPoint</Application>
  <PresentationFormat>Skjermfremvisning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Menneskelig</vt:lpstr>
      <vt:lpstr>Klimat i pogoda</vt:lpstr>
      <vt:lpstr>Co  to jest pogoda?</vt:lpstr>
      <vt:lpstr>Składniki pogody</vt:lpstr>
      <vt:lpstr>Co to jest powietrze?</vt:lpstr>
      <vt:lpstr>Co to jest ciśnienie atmosferyczne?</vt:lpstr>
      <vt:lpstr>Co to jest wiatr?</vt:lpstr>
      <vt:lpstr>Jak powstaje wiatr?</vt:lpstr>
      <vt:lpstr>Co to jest chmura?</vt:lpstr>
      <vt:lpstr>Jak powstają chmury?</vt:lpstr>
      <vt:lpstr>Chmury warstwowe</vt:lpstr>
      <vt:lpstr>Chmury kłębiaste</vt:lpstr>
      <vt:lpstr>Chmury pierzaste</vt:lpstr>
      <vt:lpstr>Chmury kłębiasto-deszczowe</vt:lpstr>
      <vt:lpstr>Mgła </vt:lpstr>
      <vt:lpstr>Co to są opady atmosferyczne?</vt:lpstr>
      <vt:lpstr>Jak powstają opady?</vt:lpstr>
      <vt:lpstr>Deszcz </vt:lpstr>
      <vt:lpstr>Śnieg </vt:lpstr>
      <vt:lpstr>Grad </vt:lpstr>
      <vt:lpstr>Jak przepowiada się pogodę?</vt:lpstr>
      <vt:lpstr>Co to jest klimat? </vt:lpstr>
      <vt:lpstr>Co to jest atmosfera?</vt:lpstr>
      <vt:lpstr>Efekt cieplarniany</vt:lpstr>
      <vt:lpstr>Efekt cieplarniany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 i pogoda</dc:title>
  <dc:creator>ildefons21</dc:creator>
  <cp:lastModifiedBy>Adamczak, Agnieszka</cp:lastModifiedBy>
  <cp:revision>21</cp:revision>
  <dcterms:created xsi:type="dcterms:W3CDTF">2009-10-25T18:00:17Z</dcterms:created>
  <dcterms:modified xsi:type="dcterms:W3CDTF">2016-09-13T10:34:50Z</dcterms:modified>
</cp:coreProperties>
</file>