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4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6" r:id="rId16"/>
    <p:sldId id="273" r:id="rId17"/>
    <p:sldId id="275" r:id="rId18"/>
  </p:sldIdLst>
  <p:sldSz cx="12192000" cy="6858000"/>
  <p:notesSz cx="6742113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198FE-98E7-423D-877F-B60FE22CA97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D241AAC-CD8B-4B95-921E-3771961A80EF}">
      <dgm:prSet phldrT="[Tekst]"/>
      <dgm:spPr/>
      <dgm:t>
        <a:bodyPr/>
        <a:lstStyle/>
        <a:p>
          <a:r>
            <a:rPr lang="nb-NO" dirty="0" err="1"/>
            <a:t>Aragtida</a:t>
          </a:r>
          <a:r>
            <a:rPr lang="nb-NO" dirty="0"/>
            <a:t> </a:t>
          </a:r>
          <a:r>
            <a:rPr lang="nb-NO" dirty="0" err="1"/>
            <a:t>bani,aadminimo</a:t>
          </a:r>
          <a:endParaRPr lang="nb-NO" dirty="0"/>
        </a:p>
      </dgm:t>
    </dgm:pt>
    <dgm:pt modelId="{EE0373F0-C8C9-4919-91ED-0B386E12458F}" type="parTrans" cxnId="{277AEEEA-A940-4D41-8E21-A492F200BD15}">
      <dgm:prSet/>
      <dgm:spPr/>
      <dgm:t>
        <a:bodyPr/>
        <a:lstStyle/>
        <a:p>
          <a:endParaRPr lang="nb-NO"/>
        </a:p>
      </dgm:t>
    </dgm:pt>
    <dgm:pt modelId="{BA9D687A-D283-4EB5-BB13-F5BB8B1FFB53}" type="sibTrans" cxnId="{277AEEEA-A940-4D41-8E21-A492F200BD15}">
      <dgm:prSet/>
      <dgm:spPr/>
      <dgm:t>
        <a:bodyPr/>
        <a:lstStyle/>
        <a:p>
          <a:endParaRPr lang="nb-NO"/>
        </a:p>
      </dgm:t>
    </dgm:pt>
    <dgm:pt modelId="{0EE0854A-8851-46F8-B3E9-6F7A167F90A5}">
      <dgm:prSet phldrT="[Tekst]" phldr="1"/>
      <dgm:spPr/>
      <dgm:t>
        <a:bodyPr/>
        <a:lstStyle/>
        <a:p>
          <a:endParaRPr lang="nb-NO"/>
        </a:p>
      </dgm:t>
    </dgm:pt>
    <dgm:pt modelId="{157FD617-43C9-4992-8835-4C80B4491D6E}" type="parTrans" cxnId="{96075219-7A38-4259-BD58-887A47C885CE}">
      <dgm:prSet/>
      <dgm:spPr/>
      <dgm:t>
        <a:bodyPr/>
        <a:lstStyle/>
        <a:p>
          <a:endParaRPr lang="nb-NO"/>
        </a:p>
      </dgm:t>
    </dgm:pt>
    <dgm:pt modelId="{26B8B016-3EFF-4617-B4D4-B4A017C07FA2}" type="sibTrans" cxnId="{96075219-7A38-4259-BD58-887A47C885CE}">
      <dgm:prSet/>
      <dgm:spPr/>
      <dgm:t>
        <a:bodyPr/>
        <a:lstStyle/>
        <a:p>
          <a:endParaRPr lang="nb-NO"/>
        </a:p>
      </dgm:t>
    </dgm:pt>
    <dgm:pt modelId="{3CB0EEDE-CB16-4DE1-9A9E-8F49F0A53112}">
      <dgm:prSet phldrT="[Tekst]"/>
      <dgm:spPr/>
      <dgm:t>
        <a:bodyPr/>
        <a:lstStyle/>
        <a:p>
          <a:r>
            <a:rPr lang="nb-NO"/>
            <a:t>Xuquuq iyo masuuliad siman</a:t>
          </a:r>
        </a:p>
      </dgm:t>
    </dgm:pt>
    <dgm:pt modelId="{86C0F212-144C-4D85-AE3D-0940057B248D}" type="parTrans" cxnId="{DA0252ED-F0EB-4CE5-8EF5-B62B749B6F9B}">
      <dgm:prSet/>
      <dgm:spPr/>
      <dgm:t>
        <a:bodyPr/>
        <a:lstStyle/>
        <a:p>
          <a:endParaRPr lang="nb-NO"/>
        </a:p>
      </dgm:t>
    </dgm:pt>
    <dgm:pt modelId="{CD473669-F4DA-4387-816E-19689E40495D}" type="sibTrans" cxnId="{DA0252ED-F0EB-4CE5-8EF5-B62B749B6F9B}">
      <dgm:prSet/>
      <dgm:spPr/>
      <dgm:t>
        <a:bodyPr/>
        <a:lstStyle/>
        <a:p>
          <a:endParaRPr lang="nb-NO"/>
        </a:p>
      </dgm:t>
    </dgm:pt>
    <dgm:pt modelId="{E9AEB7E0-C122-4F1E-899C-3043EA802A58}">
      <dgm:prSet phldrT="[Tekst]"/>
      <dgm:spPr/>
      <dgm:t>
        <a:bodyPr/>
        <a:lstStyle/>
        <a:p>
          <a:r>
            <a:rPr lang="nb-NO"/>
            <a:t>Qof kastaa waa in uu wanaag ku noolaadaa</a:t>
          </a:r>
        </a:p>
      </dgm:t>
    </dgm:pt>
    <dgm:pt modelId="{33FC7A23-B2DA-47BF-AE36-2D6765E0CCC7}" type="parTrans" cxnId="{58339EA7-8AA0-46F6-82EC-FA971237D883}">
      <dgm:prSet/>
      <dgm:spPr/>
      <dgm:t>
        <a:bodyPr/>
        <a:lstStyle/>
        <a:p>
          <a:endParaRPr lang="nb-NO"/>
        </a:p>
      </dgm:t>
    </dgm:pt>
    <dgm:pt modelId="{105F5FAC-E299-4F8F-AB63-EDAB220234B5}" type="sibTrans" cxnId="{58339EA7-8AA0-46F6-82EC-FA971237D883}">
      <dgm:prSet/>
      <dgm:spPr/>
      <dgm:t>
        <a:bodyPr/>
        <a:lstStyle/>
        <a:p>
          <a:endParaRPr lang="nb-NO"/>
        </a:p>
      </dgm:t>
    </dgm:pt>
    <dgm:pt modelId="{8582C535-603D-4ED3-889D-B4D4EC70E87B}">
      <dgm:prSet phldrT="[Tekst]"/>
      <dgm:spPr/>
      <dgm:t>
        <a:bodyPr/>
        <a:lstStyle/>
        <a:p>
          <a:r>
            <a:rPr lang="nb-NO"/>
            <a:t>Qofstaa qiimo buuxa ayuu leeyahay</a:t>
          </a:r>
        </a:p>
      </dgm:t>
    </dgm:pt>
    <dgm:pt modelId="{4AE0F193-0220-46D0-9AB5-88D0CF95D8DB}" type="parTrans" cxnId="{D30447A6-B4CB-42AB-9922-523AE55065CC}">
      <dgm:prSet/>
      <dgm:spPr/>
      <dgm:t>
        <a:bodyPr/>
        <a:lstStyle/>
        <a:p>
          <a:endParaRPr lang="nb-NO"/>
        </a:p>
      </dgm:t>
    </dgm:pt>
    <dgm:pt modelId="{3F45C5A0-7AAD-4A62-8B44-BB7778FF72E8}" type="sibTrans" cxnId="{D30447A6-B4CB-42AB-9922-523AE55065CC}">
      <dgm:prSet/>
      <dgm:spPr/>
      <dgm:t>
        <a:bodyPr/>
        <a:lstStyle/>
        <a:p>
          <a:endParaRPr lang="nb-NO"/>
        </a:p>
      </dgm:t>
    </dgm:pt>
    <dgm:pt modelId="{DE8C64D4-2D6B-47B9-B5F9-554FC25A4143}" type="pres">
      <dgm:prSet presAssocID="{869198FE-98E7-423D-877F-B60FE22CA9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3C218F7-07AF-4EB4-A698-2BB26E85F003}" type="pres">
      <dgm:prSet presAssocID="{1D241AAC-CD8B-4B95-921E-3771961A80EF}" presName="centerShape" presStyleLbl="node0" presStyleIdx="0" presStyleCnt="1" custScaleX="139463"/>
      <dgm:spPr/>
      <dgm:t>
        <a:bodyPr/>
        <a:lstStyle/>
        <a:p>
          <a:endParaRPr lang="nb-NO"/>
        </a:p>
      </dgm:t>
    </dgm:pt>
    <dgm:pt modelId="{0107D526-77BF-4CE5-9688-EA8D203CF390}" type="pres">
      <dgm:prSet presAssocID="{157FD617-43C9-4992-8835-4C80B4491D6E}" presName="Name9" presStyleLbl="parChTrans1D2" presStyleIdx="0" presStyleCnt="4"/>
      <dgm:spPr/>
      <dgm:t>
        <a:bodyPr/>
        <a:lstStyle/>
        <a:p>
          <a:endParaRPr lang="nb-NO"/>
        </a:p>
      </dgm:t>
    </dgm:pt>
    <dgm:pt modelId="{F185AA8D-B3F1-4C1E-9B82-FC87E2037F29}" type="pres">
      <dgm:prSet presAssocID="{157FD617-43C9-4992-8835-4C80B4491D6E}" presName="connTx" presStyleLbl="parChTrans1D2" presStyleIdx="0" presStyleCnt="4"/>
      <dgm:spPr/>
      <dgm:t>
        <a:bodyPr/>
        <a:lstStyle/>
        <a:p>
          <a:endParaRPr lang="nb-NO"/>
        </a:p>
      </dgm:t>
    </dgm:pt>
    <dgm:pt modelId="{A0B0214B-2388-4C7E-8D59-A549124AA0C3}" type="pres">
      <dgm:prSet presAssocID="{0EE0854A-8851-46F8-B3E9-6F7A167F90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32624C5-1A5F-4EB1-A33C-ACEF52510EC8}" type="pres">
      <dgm:prSet presAssocID="{86C0F212-144C-4D85-AE3D-0940057B248D}" presName="Name9" presStyleLbl="parChTrans1D2" presStyleIdx="1" presStyleCnt="4"/>
      <dgm:spPr/>
      <dgm:t>
        <a:bodyPr/>
        <a:lstStyle/>
        <a:p>
          <a:endParaRPr lang="nb-NO"/>
        </a:p>
      </dgm:t>
    </dgm:pt>
    <dgm:pt modelId="{6549F96C-A9F9-496F-9DCB-0B82852AF059}" type="pres">
      <dgm:prSet presAssocID="{86C0F212-144C-4D85-AE3D-0940057B248D}" presName="connTx" presStyleLbl="parChTrans1D2" presStyleIdx="1" presStyleCnt="4"/>
      <dgm:spPr/>
      <dgm:t>
        <a:bodyPr/>
        <a:lstStyle/>
        <a:p>
          <a:endParaRPr lang="nb-NO"/>
        </a:p>
      </dgm:t>
    </dgm:pt>
    <dgm:pt modelId="{86016BCC-2060-43DA-9AF7-C66AEB0C28ED}" type="pres">
      <dgm:prSet presAssocID="{3CB0EEDE-CB16-4DE1-9A9E-8F49F0A53112}" presName="node" presStyleLbl="node1" presStyleIdx="1" presStyleCnt="4" custScaleX="12051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281E061-1D49-46F8-9CE6-2F81C8443C8D}" type="pres">
      <dgm:prSet presAssocID="{33FC7A23-B2DA-47BF-AE36-2D6765E0CCC7}" presName="Name9" presStyleLbl="parChTrans1D2" presStyleIdx="2" presStyleCnt="4"/>
      <dgm:spPr/>
      <dgm:t>
        <a:bodyPr/>
        <a:lstStyle/>
        <a:p>
          <a:endParaRPr lang="nb-NO"/>
        </a:p>
      </dgm:t>
    </dgm:pt>
    <dgm:pt modelId="{D29A7640-5845-4654-A8FD-3268B850D4D6}" type="pres">
      <dgm:prSet presAssocID="{33FC7A23-B2DA-47BF-AE36-2D6765E0CCC7}" presName="connTx" presStyleLbl="parChTrans1D2" presStyleIdx="2" presStyleCnt="4"/>
      <dgm:spPr/>
      <dgm:t>
        <a:bodyPr/>
        <a:lstStyle/>
        <a:p>
          <a:endParaRPr lang="nb-NO"/>
        </a:p>
      </dgm:t>
    </dgm:pt>
    <dgm:pt modelId="{0F37984A-1743-40CC-881A-B4FD6E369338}" type="pres">
      <dgm:prSet presAssocID="{E9AEB7E0-C122-4F1E-899C-3043EA802A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9A42AB8-3EF7-4561-818D-AE6EE2F48A7D}" type="pres">
      <dgm:prSet presAssocID="{4AE0F193-0220-46D0-9AB5-88D0CF95D8DB}" presName="Name9" presStyleLbl="parChTrans1D2" presStyleIdx="3" presStyleCnt="4"/>
      <dgm:spPr/>
      <dgm:t>
        <a:bodyPr/>
        <a:lstStyle/>
        <a:p>
          <a:endParaRPr lang="nb-NO"/>
        </a:p>
      </dgm:t>
    </dgm:pt>
    <dgm:pt modelId="{21F5F000-DD00-48A4-AD03-DA7DDD9907AA}" type="pres">
      <dgm:prSet presAssocID="{4AE0F193-0220-46D0-9AB5-88D0CF95D8DB}" presName="connTx" presStyleLbl="parChTrans1D2" presStyleIdx="3" presStyleCnt="4"/>
      <dgm:spPr/>
      <dgm:t>
        <a:bodyPr/>
        <a:lstStyle/>
        <a:p>
          <a:endParaRPr lang="nb-NO"/>
        </a:p>
      </dgm:t>
    </dgm:pt>
    <dgm:pt modelId="{7398BC9E-37CD-4F4C-9DCF-7323BB6F7397}" type="pres">
      <dgm:prSet presAssocID="{8582C535-603D-4ED3-889D-B4D4EC70E87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77AEEEA-A940-4D41-8E21-A492F200BD15}" srcId="{869198FE-98E7-423D-877F-B60FE22CA974}" destId="{1D241AAC-CD8B-4B95-921E-3771961A80EF}" srcOrd="0" destOrd="0" parTransId="{EE0373F0-C8C9-4919-91ED-0B386E12458F}" sibTransId="{BA9D687A-D283-4EB5-BB13-F5BB8B1FFB53}"/>
    <dgm:cxn modelId="{96075219-7A38-4259-BD58-887A47C885CE}" srcId="{1D241AAC-CD8B-4B95-921E-3771961A80EF}" destId="{0EE0854A-8851-46F8-B3E9-6F7A167F90A5}" srcOrd="0" destOrd="0" parTransId="{157FD617-43C9-4992-8835-4C80B4491D6E}" sibTransId="{26B8B016-3EFF-4617-B4D4-B4A017C07FA2}"/>
    <dgm:cxn modelId="{DA0252ED-F0EB-4CE5-8EF5-B62B749B6F9B}" srcId="{1D241AAC-CD8B-4B95-921E-3771961A80EF}" destId="{3CB0EEDE-CB16-4DE1-9A9E-8F49F0A53112}" srcOrd="1" destOrd="0" parTransId="{86C0F212-144C-4D85-AE3D-0940057B248D}" sibTransId="{CD473669-F4DA-4387-816E-19689E40495D}"/>
    <dgm:cxn modelId="{3EC190BC-6195-4DFE-9A53-F047FB1C669B}" type="presOf" srcId="{4AE0F193-0220-46D0-9AB5-88D0CF95D8DB}" destId="{21F5F000-DD00-48A4-AD03-DA7DDD9907AA}" srcOrd="1" destOrd="0" presId="urn:microsoft.com/office/officeart/2005/8/layout/radial1"/>
    <dgm:cxn modelId="{099A702A-8299-46AD-B8E1-A5A4FCB27A4C}" type="presOf" srcId="{33FC7A23-B2DA-47BF-AE36-2D6765E0CCC7}" destId="{5281E061-1D49-46F8-9CE6-2F81C8443C8D}" srcOrd="0" destOrd="0" presId="urn:microsoft.com/office/officeart/2005/8/layout/radial1"/>
    <dgm:cxn modelId="{7B78CD20-6C43-41AF-97D8-2894D7A51727}" type="presOf" srcId="{3CB0EEDE-CB16-4DE1-9A9E-8F49F0A53112}" destId="{86016BCC-2060-43DA-9AF7-C66AEB0C28ED}" srcOrd="0" destOrd="0" presId="urn:microsoft.com/office/officeart/2005/8/layout/radial1"/>
    <dgm:cxn modelId="{A9449A3E-47A7-48F8-A0AF-BDFB76A12887}" type="presOf" srcId="{0EE0854A-8851-46F8-B3E9-6F7A167F90A5}" destId="{A0B0214B-2388-4C7E-8D59-A549124AA0C3}" srcOrd="0" destOrd="0" presId="urn:microsoft.com/office/officeart/2005/8/layout/radial1"/>
    <dgm:cxn modelId="{B4304910-0011-4933-95D9-A251608692A4}" type="presOf" srcId="{1D241AAC-CD8B-4B95-921E-3771961A80EF}" destId="{53C218F7-07AF-4EB4-A698-2BB26E85F003}" srcOrd="0" destOrd="0" presId="urn:microsoft.com/office/officeart/2005/8/layout/radial1"/>
    <dgm:cxn modelId="{8C959FB2-3E05-4BD4-AE88-1EFEB7C559BA}" type="presOf" srcId="{157FD617-43C9-4992-8835-4C80B4491D6E}" destId="{0107D526-77BF-4CE5-9688-EA8D203CF390}" srcOrd="0" destOrd="0" presId="urn:microsoft.com/office/officeart/2005/8/layout/radial1"/>
    <dgm:cxn modelId="{D404BB6E-8466-4CC7-8424-FA2F929002FA}" type="presOf" srcId="{8582C535-603D-4ED3-889D-B4D4EC70E87B}" destId="{7398BC9E-37CD-4F4C-9DCF-7323BB6F7397}" srcOrd="0" destOrd="0" presId="urn:microsoft.com/office/officeart/2005/8/layout/radial1"/>
    <dgm:cxn modelId="{6AE0618A-3755-4D54-922B-F63BE767EA66}" type="presOf" srcId="{86C0F212-144C-4D85-AE3D-0940057B248D}" destId="{332624C5-1A5F-4EB1-A33C-ACEF52510EC8}" srcOrd="0" destOrd="0" presId="urn:microsoft.com/office/officeart/2005/8/layout/radial1"/>
    <dgm:cxn modelId="{7E1C1F3C-8BFB-4820-A5CC-FD5D9700D502}" type="presOf" srcId="{33FC7A23-B2DA-47BF-AE36-2D6765E0CCC7}" destId="{D29A7640-5845-4654-A8FD-3268B850D4D6}" srcOrd="1" destOrd="0" presId="urn:microsoft.com/office/officeart/2005/8/layout/radial1"/>
    <dgm:cxn modelId="{E01EC291-E470-48EE-BC4D-048F1D76BFBA}" type="presOf" srcId="{157FD617-43C9-4992-8835-4C80B4491D6E}" destId="{F185AA8D-B3F1-4C1E-9B82-FC87E2037F29}" srcOrd="1" destOrd="0" presId="urn:microsoft.com/office/officeart/2005/8/layout/radial1"/>
    <dgm:cxn modelId="{EC39A19C-9E26-4DD4-9966-2DBF2E2CC6E8}" type="presOf" srcId="{4AE0F193-0220-46D0-9AB5-88D0CF95D8DB}" destId="{59A42AB8-3EF7-4561-818D-AE6EE2F48A7D}" srcOrd="0" destOrd="0" presId="urn:microsoft.com/office/officeart/2005/8/layout/radial1"/>
    <dgm:cxn modelId="{EC77E243-A9D7-4F4A-9C5C-4E0067F9350B}" type="presOf" srcId="{86C0F212-144C-4D85-AE3D-0940057B248D}" destId="{6549F96C-A9F9-496F-9DCB-0B82852AF059}" srcOrd="1" destOrd="0" presId="urn:microsoft.com/office/officeart/2005/8/layout/radial1"/>
    <dgm:cxn modelId="{71B9350C-36F3-473D-AE80-02DEB5EB14EA}" type="presOf" srcId="{E9AEB7E0-C122-4F1E-899C-3043EA802A58}" destId="{0F37984A-1743-40CC-881A-B4FD6E369338}" srcOrd="0" destOrd="0" presId="urn:microsoft.com/office/officeart/2005/8/layout/radial1"/>
    <dgm:cxn modelId="{58339EA7-8AA0-46F6-82EC-FA971237D883}" srcId="{1D241AAC-CD8B-4B95-921E-3771961A80EF}" destId="{E9AEB7E0-C122-4F1E-899C-3043EA802A58}" srcOrd="2" destOrd="0" parTransId="{33FC7A23-B2DA-47BF-AE36-2D6765E0CCC7}" sibTransId="{105F5FAC-E299-4F8F-AB63-EDAB220234B5}"/>
    <dgm:cxn modelId="{93069F8C-57D0-4828-9D8C-D25002B059F9}" type="presOf" srcId="{869198FE-98E7-423D-877F-B60FE22CA974}" destId="{DE8C64D4-2D6B-47B9-B5F9-554FC25A4143}" srcOrd="0" destOrd="0" presId="urn:microsoft.com/office/officeart/2005/8/layout/radial1"/>
    <dgm:cxn modelId="{D30447A6-B4CB-42AB-9922-523AE55065CC}" srcId="{1D241AAC-CD8B-4B95-921E-3771961A80EF}" destId="{8582C535-603D-4ED3-889D-B4D4EC70E87B}" srcOrd="3" destOrd="0" parTransId="{4AE0F193-0220-46D0-9AB5-88D0CF95D8DB}" sibTransId="{3F45C5A0-7AAD-4A62-8B44-BB7778FF72E8}"/>
    <dgm:cxn modelId="{5DA0B49F-EEC6-4204-A634-23211A7729DC}" type="presParOf" srcId="{DE8C64D4-2D6B-47B9-B5F9-554FC25A4143}" destId="{53C218F7-07AF-4EB4-A698-2BB26E85F003}" srcOrd="0" destOrd="0" presId="urn:microsoft.com/office/officeart/2005/8/layout/radial1"/>
    <dgm:cxn modelId="{3416F981-0F36-4141-ACA5-A75560E29F15}" type="presParOf" srcId="{DE8C64D4-2D6B-47B9-B5F9-554FC25A4143}" destId="{0107D526-77BF-4CE5-9688-EA8D203CF390}" srcOrd="1" destOrd="0" presId="urn:microsoft.com/office/officeart/2005/8/layout/radial1"/>
    <dgm:cxn modelId="{6005E927-5A2C-47B9-97B5-F960829E8F32}" type="presParOf" srcId="{0107D526-77BF-4CE5-9688-EA8D203CF390}" destId="{F185AA8D-B3F1-4C1E-9B82-FC87E2037F29}" srcOrd="0" destOrd="0" presId="urn:microsoft.com/office/officeart/2005/8/layout/radial1"/>
    <dgm:cxn modelId="{BAD70E68-CA6D-4D57-8022-122C68086381}" type="presParOf" srcId="{DE8C64D4-2D6B-47B9-B5F9-554FC25A4143}" destId="{A0B0214B-2388-4C7E-8D59-A549124AA0C3}" srcOrd="2" destOrd="0" presId="urn:microsoft.com/office/officeart/2005/8/layout/radial1"/>
    <dgm:cxn modelId="{64CE2A2C-0734-44BE-A918-0B10F6E7C534}" type="presParOf" srcId="{DE8C64D4-2D6B-47B9-B5F9-554FC25A4143}" destId="{332624C5-1A5F-4EB1-A33C-ACEF52510EC8}" srcOrd="3" destOrd="0" presId="urn:microsoft.com/office/officeart/2005/8/layout/radial1"/>
    <dgm:cxn modelId="{6E5B6FBA-1ABA-4B27-B501-1F47D9866BF2}" type="presParOf" srcId="{332624C5-1A5F-4EB1-A33C-ACEF52510EC8}" destId="{6549F96C-A9F9-496F-9DCB-0B82852AF059}" srcOrd="0" destOrd="0" presId="urn:microsoft.com/office/officeart/2005/8/layout/radial1"/>
    <dgm:cxn modelId="{2800F38D-D215-47C4-8E58-AA2BA61E91A3}" type="presParOf" srcId="{DE8C64D4-2D6B-47B9-B5F9-554FC25A4143}" destId="{86016BCC-2060-43DA-9AF7-C66AEB0C28ED}" srcOrd="4" destOrd="0" presId="urn:microsoft.com/office/officeart/2005/8/layout/radial1"/>
    <dgm:cxn modelId="{9498E7CB-D866-457D-B84D-791C0BA44561}" type="presParOf" srcId="{DE8C64D4-2D6B-47B9-B5F9-554FC25A4143}" destId="{5281E061-1D49-46F8-9CE6-2F81C8443C8D}" srcOrd="5" destOrd="0" presId="urn:microsoft.com/office/officeart/2005/8/layout/radial1"/>
    <dgm:cxn modelId="{6D91D3A7-0074-433C-90C6-17034AEFDC4F}" type="presParOf" srcId="{5281E061-1D49-46F8-9CE6-2F81C8443C8D}" destId="{D29A7640-5845-4654-A8FD-3268B850D4D6}" srcOrd="0" destOrd="0" presId="urn:microsoft.com/office/officeart/2005/8/layout/radial1"/>
    <dgm:cxn modelId="{A5F9EF0E-5F08-4531-9000-F458D3234567}" type="presParOf" srcId="{DE8C64D4-2D6B-47B9-B5F9-554FC25A4143}" destId="{0F37984A-1743-40CC-881A-B4FD6E369338}" srcOrd="6" destOrd="0" presId="urn:microsoft.com/office/officeart/2005/8/layout/radial1"/>
    <dgm:cxn modelId="{6BEA2B57-1A65-418F-AD0A-7F5EBD8A75AF}" type="presParOf" srcId="{DE8C64D4-2D6B-47B9-B5F9-554FC25A4143}" destId="{59A42AB8-3EF7-4561-818D-AE6EE2F48A7D}" srcOrd="7" destOrd="0" presId="urn:microsoft.com/office/officeart/2005/8/layout/radial1"/>
    <dgm:cxn modelId="{21064B9B-467D-47FB-9755-A3BD13DB4403}" type="presParOf" srcId="{59A42AB8-3EF7-4561-818D-AE6EE2F48A7D}" destId="{21F5F000-DD00-48A4-AD03-DA7DDD9907AA}" srcOrd="0" destOrd="0" presId="urn:microsoft.com/office/officeart/2005/8/layout/radial1"/>
    <dgm:cxn modelId="{F6834AE2-392D-47B3-B329-36FE26316951}" type="presParOf" srcId="{DE8C64D4-2D6B-47B9-B5F9-554FC25A4143}" destId="{7398BC9E-37CD-4F4C-9DCF-7323BB6F739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218F7-07AF-4EB4-A698-2BB26E85F003}">
      <dsp:nvSpPr>
        <dsp:cNvPr id="0" name=""/>
        <dsp:cNvSpPr/>
      </dsp:nvSpPr>
      <dsp:spPr>
        <a:xfrm>
          <a:off x="2078389" y="1156171"/>
          <a:ext cx="1238511" cy="888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err="1"/>
            <a:t>Aragtida</a:t>
          </a:r>
          <a:r>
            <a:rPr lang="nb-NO" sz="900" kern="1200" dirty="0"/>
            <a:t> </a:t>
          </a:r>
          <a:r>
            <a:rPr lang="nb-NO" sz="900" kern="1200" dirty="0" err="1"/>
            <a:t>bani,aadminimo</a:t>
          </a:r>
          <a:endParaRPr lang="nb-NO" sz="900" kern="1200" dirty="0"/>
        </a:p>
      </dsp:txBody>
      <dsp:txXfrm>
        <a:off x="2259765" y="1286224"/>
        <a:ext cx="875759" cy="627951"/>
      </dsp:txXfrm>
    </dsp:sp>
    <dsp:sp modelId="{0107D526-77BF-4CE5-9688-EA8D203CF390}">
      <dsp:nvSpPr>
        <dsp:cNvPr id="0" name=""/>
        <dsp:cNvSpPr/>
      </dsp:nvSpPr>
      <dsp:spPr>
        <a:xfrm rot="16200000">
          <a:off x="2564385" y="1008343"/>
          <a:ext cx="266519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690981" y="1016248"/>
        <a:ext cx="13325" cy="13325"/>
      </dsp:txXfrm>
    </dsp:sp>
    <dsp:sp modelId="{A0B0214B-2388-4C7E-8D59-A549124AA0C3}">
      <dsp:nvSpPr>
        <dsp:cNvPr id="0" name=""/>
        <dsp:cNvSpPr/>
      </dsp:nvSpPr>
      <dsp:spPr>
        <a:xfrm>
          <a:off x="2253616" y="1594"/>
          <a:ext cx="888057" cy="888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000" kern="1200"/>
        </a:p>
      </dsp:txBody>
      <dsp:txXfrm>
        <a:off x="2383669" y="131647"/>
        <a:ext cx="627951" cy="627951"/>
      </dsp:txXfrm>
    </dsp:sp>
    <dsp:sp modelId="{332624C5-1A5F-4EB1-A33C-ACEF52510EC8}">
      <dsp:nvSpPr>
        <dsp:cNvPr id="0" name=""/>
        <dsp:cNvSpPr/>
      </dsp:nvSpPr>
      <dsp:spPr>
        <a:xfrm>
          <a:off x="3316900" y="1585632"/>
          <a:ext cx="1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82" y="14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3316987" y="1600195"/>
        <a:ext cx="9" cy="9"/>
      </dsp:txXfrm>
    </dsp:sp>
    <dsp:sp modelId="{86016BCC-2060-43DA-9AF7-C66AEB0C28ED}">
      <dsp:nvSpPr>
        <dsp:cNvPr id="0" name=""/>
        <dsp:cNvSpPr/>
      </dsp:nvSpPr>
      <dsp:spPr>
        <a:xfrm>
          <a:off x="3317082" y="1156171"/>
          <a:ext cx="1070277" cy="888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Xuquuq iyo masuuliad siman</a:t>
          </a:r>
        </a:p>
      </dsp:txBody>
      <dsp:txXfrm>
        <a:off x="3473820" y="1286224"/>
        <a:ext cx="756801" cy="627951"/>
      </dsp:txXfrm>
    </dsp:sp>
    <dsp:sp modelId="{5281E061-1D49-46F8-9CE6-2F81C8443C8D}">
      <dsp:nvSpPr>
        <dsp:cNvPr id="0" name=""/>
        <dsp:cNvSpPr/>
      </dsp:nvSpPr>
      <dsp:spPr>
        <a:xfrm rot="5400000">
          <a:off x="2564385" y="2162920"/>
          <a:ext cx="266519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2690981" y="2170825"/>
        <a:ext cx="13325" cy="13325"/>
      </dsp:txXfrm>
    </dsp:sp>
    <dsp:sp modelId="{0F37984A-1743-40CC-881A-B4FD6E369338}">
      <dsp:nvSpPr>
        <dsp:cNvPr id="0" name=""/>
        <dsp:cNvSpPr/>
      </dsp:nvSpPr>
      <dsp:spPr>
        <a:xfrm>
          <a:off x="2253616" y="2310748"/>
          <a:ext cx="888057" cy="888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Qof kastaa waa in uu wanaag ku noolaadaa</a:t>
          </a:r>
        </a:p>
      </dsp:txBody>
      <dsp:txXfrm>
        <a:off x="2383669" y="2440801"/>
        <a:ext cx="627951" cy="627951"/>
      </dsp:txXfrm>
    </dsp:sp>
    <dsp:sp modelId="{59A42AB8-3EF7-4561-818D-AE6EE2F48A7D}">
      <dsp:nvSpPr>
        <dsp:cNvPr id="0" name=""/>
        <dsp:cNvSpPr/>
      </dsp:nvSpPr>
      <dsp:spPr>
        <a:xfrm rot="10800000">
          <a:off x="1987096" y="1585632"/>
          <a:ext cx="9129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91292" y="14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 rot="10800000">
        <a:off x="2030460" y="1597917"/>
        <a:ext cx="4564" cy="4564"/>
      </dsp:txXfrm>
    </dsp:sp>
    <dsp:sp modelId="{7398BC9E-37CD-4F4C-9DCF-7323BB6F7397}">
      <dsp:nvSpPr>
        <dsp:cNvPr id="0" name=""/>
        <dsp:cNvSpPr/>
      </dsp:nvSpPr>
      <dsp:spPr>
        <a:xfrm>
          <a:off x="1099039" y="1156171"/>
          <a:ext cx="888057" cy="888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Qofstaa qiimo buuxa ayuu leeyahay</a:t>
          </a:r>
        </a:p>
      </dsp:txBody>
      <dsp:txXfrm>
        <a:off x="1229092" y="1286224"/>
        <a:ext cx="627951" cy="627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08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226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428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070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12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53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98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609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14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44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B642-62D1-4E93-BF39-4AE18F2B6D65}" type="datetimeFigureOut">
              <a:rPr lang="nb-NO" smtClean="0"/>
              <a:t>26.09.2017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C7478-B707-49B1-AFD2-26E722345D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03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wUGSYDKUx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9574" y="788987"/>
            <a:ext cx="11287125" cy="2633481"/>
          </a:xfrm>
          <a:solidFill>
            <a:schemeClr val="accent4">
              <a:lumMod val="75000"/>
              <a:alpha val="84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nb-NO" sz="6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Calligraphy" panose="03010101010101010101" pitchFamily="66" charset="0"/>
              </a:rPr>
              <a:t>Aaminsanaanta</a:t>
            </a:r>
            <a:r>
              <a:rPr lang="nb-NO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nb-NO" sz="6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Calligraphy" panose="03010101010101010101" pitchFamily="66" charset="0"/>
              </a:rPr>
              <a:t>aragtida-bani,aadminimada</a:t>
            </a:r>
            <a:endParaRPr lang="nb-NO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8428" y="2143125"/>
            <a:ext cx="1729415" cy="45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314325" y="614695"/>
            <a:ext cx="11681616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/>
            <a:r>
              <a:rPr lang="nb-NO" sz="4000" b="1" dirty="0" err="1" smtClean="0">
                <a:solidFill>
                  <a:schemeClr val="bg1"/>
                </a:solidFill>
              </a:rPr>
              <a:t>Ururka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adanah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iyo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anshaxa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ee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Noorway</a:t>
            </a:r>
            <a:r>
              <a:rPr lang="nb-NO" sz="4000" b="1" dirty="0" smtClean="0">
                <a:solidFill>
                  <a:schemeClr val="bg1"/>
                </a:solidFill>
              </a:rPr>
              <a:t>  </a:t>
            </a:r>
            <a:r>
              <a:rPr lang="nb-NO" sz="4000" b="1" dirty="0">
                <a:solidFill>
                  <a:schemeClr val="bg1"/>
                </a:solidFill>
              </a:rPr>
              <a:t>(HEF)</a:t>
            </a:r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14325" y="1541537"/>
            <a:ext cx="11681616" cy="5693866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nb-NO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>
                <a:solidFill>
                  <a:schemeClr val="bg1"/>
                </a:solidFill>
              </a:rPr>
              <a:t>HEF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aasaasay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>
                <a:solidFill>
                  <a:schemeClr val="bg1"/>
                </a:solidFill>
              </a:rPr>
              <a:t>Kristian Horn </a:t>
            </a:r>
            <a:r>
              <a:rPr lang="nb-NO" sz="2400" b="1" dirty="0" err="1" smtClean="0">
                <a:solidFill>
                  <a:schemeClr val="bg1"/>
                </a:solidFill>
              </a:rPr>
              <a:t>sanadkii</a:t>
            </a:r>
            <a:r>
              <a:rPr lang="nb-NO" sz="2400" b="1" dirty="0" smtClean="0">
                <a:solidFill>
                  <a:schemeClr val="bg1"/>
                </a:solidFill>
              </a:rPr>
              <a:t> 1956 </a:t>
            </a:r>
            <a:r>
              <a:rPr lang="nb-NO" sz="2400" b="1" dirty="0" err="1" smtClean="0">
                <a:solidFill>
                  <a:schemeClr val="bg1"/>
                </a:solidFill>
              </a:rPr>
              <a:t>magaalada</a:t>
            </a:r>
            <a:r>
              <a:rPr lang="nb-NO" sz="2400" b="1" dirty="0" smtClean="0">
                <a:solidFill>
                  <a:schemeClr val="bg1"/>
                </a:solidFill>
              </a:rPr>
              <a:t> Oslo</a:t>
            </a:r>
            <a:r>
              <a:rPr lang="nb-NO" sz="2400" b="1" dirty="0">
                <a:solidFill>
                  <a:schemeClr val="bg1"/>
                </a:solidFill>
              </a:rPr>
              <a:t>. </a:t>
            </a:r>
          </a:p>
          <a:p>
            <a:pPr marL="266700"/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xubno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ah </a:t>
            </a:r>
            <a:r>
              <a:rPr lang="nb-NO" sz="2400" b="1" dirty="0" err="1" smtClean="0">
                <a:solidFill>
                  <a:schemeClr val="bg1"/>
                </a:solidFill>
              </a:rPr>
              <a:t>ilaa</a:t>
            </a:r>
            <a:r>
              <a:rPr lang="nb-NO" sz="2400" b="1" dirty="0" smtClean="0">
                <a:solidFill>
                  <a:schemeClr val="bg1"/>
                </a:solidFill>
              </a:rPr>
              <a:t> 85 </a:t>
            </a:r>
            <a:r>
              <a:rPr lang="nb-NO" sz="2400" b="1" dirty="0">
                <a:solidFill>
                  <a:schemeClr val="bg1"/>
                </a:solidFill>
              </a:rPr>
              <a:t>000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qof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66700"/>
            <a:endParaRPr lang="nb-NO" b="1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 smtClean="0">
                <a:solidFill>
                  <a:schemeClr val="bg1"/>
                </a:solidFill>
              </a:rPr>
              <a:t>HEF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rabaa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dadku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noqdo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udubdhexaadka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nolosha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endParaRPr lang="nb-NO" sz="2400" b="1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aaminsanyihiin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qofku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dhashay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isaga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</a:p>
          <a:p>
            <a:pPr marL="266700"/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xor</a:t>
            </a:r>
            <a:r>
              <a:rPr lang="nb-NO" sz="2400" b="1" dirty="0" smtClean="0">
                <a:solidFill>
                  <a:schemeClr val="bg1"/>
                </a:solidFill>
              </a:rPr>
              <a:t> ah, </a:t>
            </a:r>
            <a:r>
              <a:rPr lang="nb-NO" sz="2400" b="1" dirty="0" err="1" smtClean="0">
                <a:solidFill>
                  <a:schemeClr val="bg1"/>
                </a:solidFill>
              </a:rPr>
              <a:t>qiimo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buuxa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leh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kuna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fikiri</a:t>
            </a:r>
            <a:r>
              <a:rPr lang="nb-NO" sz="2400" b="1" dirty="0" smtClean="0">
                <a:solidFill>
                  <a:schemeClr val="bg1"/>
                </a:solidFill>
              </a:rPr>
              <a:t> kara </a:t>
            </a:r>
            <a:r>
              <a:rPr lang="nb-NO" sz="2400" b="1" dirty="0" err="1" smtClean="0">
                <a:solidFill>
                  <a:schemeClr val="bg1"/>
                </a:solidFill>
              </a:rPr>
              <a:t>fikiro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wanaagsan</a:t>
            </a:r>
            <a:endParaRPr lang="nb-NO" sz="2400" b="1" dirty="0" smtClean="0">
              <a:solidFill>
                <a:schemeClr val="bg1"/>
              </a:solidFill>
            </a:endParaRPr>
          </a:p>
          <a:p>
            <a:pPr marL="266700"/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caqli</a:t>
            </a:r>
            <a:r>
              <a:rPr lang="nb-NO" sz="2400" b="1" dirty="0" smtClean="0">
                <a:solidFill>
                  <a:schemeClr val="bg1"/>
                </a:solidFill>
              </a:rPr>
              <a:t> gal ah. </a:t>
            </a:r>
          </a:p>
          <a:p>
            <a:pPr marL="266700"/>
            <a:endParaRPr lang="nb-NO" sz="2400" b="1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 err="1" smtClean="0">
                <a:solidFill>
                  <a:schemeClr val="bg1"/>
                </a:solidFill>
              </a:rPr>
              <a:t>Xeerarka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xuquuqda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banii,aadanka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ee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qaramada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midoobay</a:t>
            </a:r>
            <a:endParaRPr lang="nb-NO" sz="2400" b="1" dirty="0" smtClean="0">
              <a:solidFill>
                <a:schemeClr val="bg1"/>
              </a:solidFill>
            </a:endParaRPr>
          </a:p>
          <a:p>
            <a:pPr marL="266700"/>
            <a:r>
              <a:rPr lang="nb-NO" sz="2400" b="1" dirty="0" err="1" smtClean="0">
                <a:solidFill>
                  <a:schemeClr val="bg1"/>
                </a:solidFill>
              </a:rPr>
              <a:t>aad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ayey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muhiim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ugu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yihiin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ururka</a:t>
            </a:r>
            <a:r>
              <a:rPr lang="nb-NO" sz="2400" b="1" dirty="0" smtClean="0">
                <a:solidFill>
                  <a:schemeClr val="bg1"/>
                </a:solidFill>
              </a:rPr>
              <a:t>  </a:t>
            </a:r>
            <a:r>
              <a:rPr lang="nb-NO" sz="2400" b="1" dirty="0">
                <a:solidFill>
                  <a:schemeClr val="bg1"/>
                </a:solidFill>
              </a:rPr>
              <a:t>HEF. </a:t>
            </a:r>
          </a:p>
          <a:p>
            <a:pPr marL="266700"/>
            <a:endParaRPr lang="nb-NO" sz="1600" b="1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 err="1" smtClean="0">
                <a:solidFill>
                  <a:schemeClr val="bg1"/>
                </a:solidFill>
              </a:rPr>
              <a:t>Muxuu</a:t>
            </a:r>
            <a:r>
              <a:rPr lang="nb-NO" sz="2400" b="1" dirty="0" smtClean="0">
                <a:solidFill>
                  <a:schemeClr val="bg1"/>
                </a:solidFill>
              </a:rPr>
              <a:t> u </a:t>
            </a:r>
            <a:r>
              <a:rPr lang="nb-NO" sz="2400" b="1" dirty="0" err="1" smtClean="0">
                <a:solidFill>
                  <a:schemeClr val="bg1"/>
                </a:solidFill>
              </a:rPr>
              <a:t>dagaalamaa</a:t>
            </a:r>
            <a:r>
              <a:rPr lang="nb-NO" sz="2400" b="1" dirty="0" smtClean="0">
                <a:solidFill>
                  <a:schemeClr val="bg1"/>
                </a:solidFill>
              </a:rPr>
              <a:t> HEF?</a:t>
            </a:r>
            <a:endParaRPr lang="nb-NO" sz="2400" b="1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>
                <a:solidFill>
                  <a:schemeClr val="bg1"/>
                </a:solidFill>
              </a:rPr>
              <a:t>- </a:t>
            </a:r>
            <a:r>
              <a:rPr lang="nb-NO" sz="2400" b="1" dirty="0" err="1" smtClean="0">
                <a:solidFill>
                  <a:schemeClr val="bg1"/>
                </a:solidFill>
              </a:rPr>
              <a:t>Aragti-nololeed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xor</a:t>
            </a:r>
            <a:r>
              <a:rPr lang="nb-NO" sz="2400" b="1" dirty="0" smtClean="0">
                <a:solidFill>
                  <a:schemeClr val="bg1"/>
                </a:solidFill>
              </a:rPr>
              <a:t> ah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dhan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fidsan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 smtClean="0">
                <a:solidFill>
                  <a:schemeClr val="bg1"/>
                </a:solidFill>
              </a:rPr>
              <a:t>-In si </a:t>
            </a:r>
            <a:r>
              <a:rPr lang="nb-NO" sz="2400" b="1" dirty="0" err="1" smtClean="0">
                <a:solidFill>
                  <a:schemeClr val="bg1"/>
                </a:solidFill>
              </a:rPr>
              <a:t>siman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loola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dhaqmo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aan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diimaha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aaminsanayn</a:t>
            </a:r>
            <a:endParaRPr lang="nb-NO" sz="2400" b="1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>
                <a:solidFill>
                  <a:schemeClr val="bg1"/>
                </a:solidFill>
              </a:rPr>
              <a:t>- </a:t>
            </a:r>
            <a:r>
              <a:rPr lang="nb-NO" sz="2400" b="1" dirty="0" err="1" smtClean="0">
                <a:solidFill>
                  <a:schemeClr val="bg1"/>
                </a:solidFill>
              </a:rPr>
              <a:t>Khaniisyada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looladhaqmo</a:t>
            </a:r>
            <a:r>
              <a:rPr lang="nb-NO" sz="2400" b="1" dirty="0" smtClean="0">
                <a:solidFill>
                  <a:schemeClr val="bg1"/>
                </a:solidFill>
              </a:rPr>
              <a:t> sida </a:t>
            </a:r>
            <a:r>
              <a:rPr lang="nb-NO" sz="2400" b="1" dirty="0" err="1" smtClean="0">
                <a:solidFill>
                  <a:schemeClr val="bg1"/>
                </a:solidFill>
              </a:rPr>
              <a:t>kuwa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ahayn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khaniisyada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18" y="3050393"/>
            <a:ext cx="3667723" cy="25138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951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316727" y="829677"/>
            <a:ext cx="11600733" cy="10772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4000" b="1" dirty="0" err="1" smtClean="0">
                <a:solidFill>
                  <a:schemeClr val="bg1"/>
                </a:solidFill>
              </a:rPr>
              <a:t>Xafladaha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dadka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aaminsan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Bani,aadminimada</a:t>
            </a:r>
            <a:endParaRPr lang="nb-NO" sz="40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316728" y="2011536"/>
            <a:ext cx="11505483" cy="3508653"/>
            <a:chOff x="316728" y="1744836"/>
            <a:chExt cx="11505483" cy="3508653"/>
          </a:xfrm>
        </p:grpSpPr>
        <p:sp>
          <p:nvSpPr>
            <p:cNvPr id="5" name="Rektangel 4"/>
            <p:cNvSpPr/>
            <p:nvPr/>
          </p:nvSpPr>
          <p:spPr>
            <a:xfrm>
              <a:off x="316728" y="4053160"/>
              <a:ext cx="6560323" cy="120032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nb-NO" sz="2400" b="1" dirty="0" err="1" smtClean="0">
                  <a:solidFill>
                    <a:schemeClr val="bg1"/>
                  </a:solidFill>
                </a:rPr>
                <a:t>Wan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qalka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ilamaha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waxa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loo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qabtaa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si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adduunka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loogu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soo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dhaweeyo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loona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dabaaldago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in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ay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heleen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magac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iyo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aqoonsi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.</a:t>
              </a:r>
              <a:endParaRPr lang="nb-NO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150" y="2230223"/>
              <a:ext cx="4526061" cy="30232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ktangel 5"/>
            <p:cNvSpPr/>
            <p:nvPr/>
          </p:nvSpPr>
          <p:spPr>
            <a:xfrm>
              <a:off x="316729" y="1744836"/>
              <a:ext cx="6560322" cy="2308324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nb-NO" sz="2400" b="1" dirty="0">
                  <a:solidFill>
                    <a:schemeClr val="bg1"/>
                  </a:solidFill>
                </a:rPr>
                <a:t>HEF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Waxa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ay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qabanqaabiyaan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xafladaha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banii,aadminimo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, si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ay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dadku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ugu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dabaaldagaan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maalmahooda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muhiimka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ah.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inta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badan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waxay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ay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ka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dhacaan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goobaha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bulshada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sida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guriga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degmada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,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golaha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madadaalada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,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ama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guriga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 </a:t>
              </a:r>
              <a:r>
                <a:rPr lang="nb-NO" sz="2400" b="1" dirty="0" err="1" smtClean="0">
                  <a:solidFill>
                    <a:schemeClr val="bg1"/>
                  </a:solidFill>
                </a:rPr>
                <a:t>bulshada</a:t>
              </a:r>
              <a:r>
                <a:rPr lang="nb-NO" sz="2400" b="1" dirty="0" smtClean="0">
                  <a:solidFill>
                    <a:schemeClr val="bg1"/>
                  </a:solidFill>
                </a:rPr>
                <a:t>.</a:t>
              </a:r>
              <a:endParaRPr lang="nb-NO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323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490267" y="1052845"/>
            <a:ext cx="11238255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3600" b="1" dirty="0" err="1" smtClean="0">
                <a:solidFill>
                  <a:schemeClr val="bg1"/>
                </a:solidFill>
              </a:rPr>
              <a:t>Xafladaha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r>
              <a:rPr lang="nb-NO" sz="3600" b="1" dirty="0" err="1" smtClean="0">
                <a:solidFill>
                  <a:schemeClr val="bg1"/>
                </a:solidFill>
              </a:rPr>
              <a:t>dadka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r>
              <a:rPr lang="nb-NO" sz="3600" b="1" dirty="0" err="1" smtClean="0">
                <a:solidFill>
                  <a:schemeClr val="bg1"/>
                </a:solidFill>
              </a:rPr>
              <a:t>aaminsan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r>
              <a:rPr lang="nb-NO" sz="3600" b="1" dirty="0" err="1" smtClean="0">
                <a:solidFill>
                  <a:schemeClr val="bg1"/>
                </a:solidFill>
              </a:rPr>
              <a:t>bani,aadminimada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90267" y="2170187"/>
            <a:ext cx="6108941" cy="378565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/>
            <a:endParaRPr lang="nb-NO" sz="2400" b="1" dirty="0">
              <a:solidFill>
                <a:schemeClr val="bg1"/>
              </a:solidFill>
            </a:endParaRPr>
          </a:p>
          <a:p>
            <a:pPr marL="266700"/>
            <a:endParaRPr lang="nb-NO" sz="2400" b="1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 err="1" smtClean="0">
                <a:solidFill>
                  <a:schemeClr val="bg1"/>
                </a:solidFill>
              </a:rPr>
              <a:t>Qaan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qaarka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koorso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anshaxa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arigti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nololeedka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saabsan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r>
              <a:rPr lang="nb-NO" sz="2400" b="1" dirty="0" err="1" smtClean="0">
                <a:solidFill>
                  <a:schemeClr val="bg1"/>
                </a:solidFill>
              </a:rPr>
              <a:t>Koorasku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uu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dhamaadaa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xaflad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r>
              <a:rPr lang="nb-NO" sz="2400" b="1" dirty="0" err="1" smtClean="0">
                <a:solidFill>
                  <a:schemeClr val="bg1"/>
                </a:solidFill>
              </a:rPr>
              <a:t>Dhalinyada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rabtaa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dooran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karaan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loo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qabto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xaflad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gaar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bani,aadminimo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66700"/>
            <a:endParaRPr lang="nb-NO" sz="2400" b="1" dirty="0">
              <a:solidFill>
                <a:schemeClr val="bg1"/>
              </a:solidFill>
            </a:endParaRPr>
          </a:p>
          <a:p>
            <a:pPr marL="266700"/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Bilderesultat for humanistisk konfirmasj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09" y="2170187"/>
            <a:ext cx="4887713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82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490267" y="614695"/>
            <a:ext cx="11244533" cy="1446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4000" b="1" dirty="0" err="1" smtClean="0">
                <a:solidFill>
                  <a:schemeClr val="bg1"/>
                </a:solidFill>
              </a:rPr>
              <a:t>Xafladaha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dadka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aaminsan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bani,aadminimada</a:t>
            </a:r>
            <a:endParaRPr lang="nb-NO" sz="40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90267" y="2848148"/>
            <a:ext cx="6177952" cy="34163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nb-NO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Xafladda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g</a:t>
            </a:r>
            <a:r>
              <a:rPr lang="nb-NO" sz="2400" b="1" dirty="0" err="1" smtClean="0">
                <a:solidFill>
                  <a:schemeClr val="bg1"/>
                </a:solidFill>
              </a:rPr>
              <a:t>uurka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mid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qurxoon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niyadsami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dheehantahay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xaqiijinaysana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laba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qof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is </a:t>
            </a:r>
            <a:r>
              <a:rPr lang="nb-NO" sz="2400" b="1" dirty="0" err="1" smtClean="0">
                <a:solidFill>
                  <a:schemeClr val="bg1"/>
                </a:solidFill>
              </a:rPr>
              <a:t>doorteen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Guurku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uu</a:t>
            </a:r>
            <a:r>
              <a:rPr lang="nb-NO" sz="2400" b="1" dirty="0" smtClean="0">
                <a:solidFill>
                  <a:schemeClr val="bg1"/>
                </a:solidFill>
              </a:rPr>
              <a:t> u </a:t>
            </a:r>
            <a:r>
              <a:rPr lang="nb-NO" sz="2400" b="1" dirty="0" err="1" smtClean="0">
                <a:solidFill>
                  <a:schemeClr val="bg1"/>
                </a:solidFill>
              </a:rPr>
              <a:t>furanyahay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lamaanaha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khaniisyada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kuwa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ahaynba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endParaRPr lang="nb-NO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bg1"/>
                </a:solidFill>
              </a:rPr>
              <a:t>Si </a:t>
            </a:r>
            <a:r>
              <a:rPr lang="nb-NO" sz="2400" b="1" dirty="0" err="1" smtClean="0">
                <a:solidFill>
                  <a:schemeClr val="bg1"/>
                </a:solidFill>
              </a:rPr>
              <a:t>loo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helo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guur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banii,aadminimo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labada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qof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mid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xubin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ahaadaa</a:t>
            </a:r>
            <a:r>
              <a:rPr lang="nb-NO" sz="2400" b="1" dirty="0" smtClean="0">
                <a:solidFill>
                  <a:schemeClr val="bg1"/>
                </a:solidFill>
              </a:rPr>
              <a:t> HEF</a:t>
            </a:r>
            <a:r>
              <a:rPr lang="nb-NO" sz="2400" b="1" dirty="0">
                <a:solidFill>
                  <a:schemeClr val="bg1"/>
                </a:solidFill>
              </a:rPr>
              <a:t>. </a:t>
            </a:r>
          </a:p>
          <a:p>
            <a:pPr marL="266700"/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2848148"/>
            <a:ext cx="3457576" cy="2722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2194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490267" y="614695"/>
            <a:ext cx="11505674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3600" b="1" dirty="0" err="1" smtClean="0">
                <a:solidFill>
                  <a:schemeClr val="bg1"/>
                </a:solidFill>
              </a:rPr>
              <a:t>Xafladaha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r>
              <a:rPr lang="nb-NO" sz="3600" b="1" dirty="0" err="1" smtClean="0">
                <a:solidFill>
                  <a:schemeClr val="bg1"/>
                </a:solidFill>
              </a:rPr>
              <a:t>dadka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r>
              <a:rPr lang="nb-NO" sz="3600" b="1" dirty="0" err="1" smtClean="0">
                <a:solidFill>
                  <a:schemeClr val="bg1"/>
                </a:solidFill>
              </a:rPr>
              <a:t>aaminsan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r>
              <a:rPr lang="nb-NO" sz="3600" b="1" dirty="0" err="1" smtClean="0">
                <a:solidFill>
                  <a:schemeClr val="bg1"/>
                </a:solidFill>
              </a:rPr>
              <a:t>bani,aadminimada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90267" y="2189237"/>
            <a:ext cx="8025083" cy="36625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/>
            <a:endParaRPr lang="nb-NO" sz="2400" b="1" dirty="0">
              <a:solidFill>
                <a:schemeClr val="bg1"/>
              </a:solidFill>
            </a:endParaRPr>
          </a:p>
          <a:p>
            <a:pPr marL="266700"/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 err="1" smtClean="0">
                <a:solidFill>
                  <a:schemeClr val="bg1"/>
                </a:solidFill>
              </a:rPr>
              <a:t>Aasku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xaflad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lagu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xusayo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qofka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dhintay</a:t>
            </a:r>
            <a:r>
              <a:rPr lang="nb-NO" sz="2400" b="1" dirty="0" smtClean="0">
                <a:solidFill>
                  <a:schemeClr val="bg1"/>
                </a:solidFill>
              </a:rPr>
              <a:t>.                               </a:t>
            </a:r>
            <a:endParaRPr lang="nb-NO" sz="24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 err="1" smtClean="0">
                <a:solidFill>
                  <a:schemeClr val="bg1"/>
                </a:solidFill>
              </a:rPr>
              <a:t>Ma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jiraan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xabaalo</a:t>
            </a:r>
            <a:r>
              <a:rPr lang="nb-NO" sz="2400" b="1" dirty="0" smtClean="0">
                <a:solidFill>
                  <a:schemeClr val="bg1"/>
                </a:solidFill>
              </a:rPr>
              <a:t> u </a:t>
            </a:r>
            <a:r>
              <a:rPr lang="nb-NO" sz="2400" b="1" dirty="0" err="1" smtClean="0">
                <a:solidFill>
                  <a:schemeClr val="bg1"/>
                </a:solidFill>
              </a:rPr>
              <a:t>gaar</a:t>
            </a:r>
            <a:r>
              <a:rPr lang="nb-NO" sz="2400" b="1" dirty="0" smtClean="0">
                <a:solidFill>
                  <a:schemeClr val="bg1"/>
                </a:solidFill>
              </a:rPr>
              <a:t> ah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bani,aadminimada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markaa</a:t>
            </a:r>
            <a:r>
              <a:rPr lang="nb-NO" sz="2400" b="1" dirty="0" smtClean="0">
                <a:solidFill>
                  <a:schemeClr val="bg1"/>
                </a:solidFill>
              </a:rPr>
              <a:t> sida </a:t>
            </a:r>
            <a:r>
              <a:rPr lang="nb-NO" sz="2400" b="1" dirty="0" err="1" smtClean="0">
                <a:solidFill>
                  <a:schemeClr val="bg1"/>
                </a:solidFill>
              </a:rPr>
              <a:t>caadiga</a:t>
            </a:r>
            <a:r>
              <a:rPr lang="nb-NO" sz="2400" b="1" dirty="0" smtClean="0">
                <a:solidFill>
                  <a:schemeClr val="bg1"/>
                </a:solidFill>
              </a:rPr>
              <a:t> ah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lagu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aasaa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xabaalaha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kaniisadda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yaal</a:t>
            </a:r>
            <a:r>
              <a:rPr lang="nb-NO" sz="2400" b="1" dirty="0" smtClean="0">
                <a:solidFill>
                  <a:schemeClr val="bg1"/>
                </a:solidFill>
              </a:rPr>
              <a:t>.  </a:t>
            </a:r>
            <a:endParaRPr lang="nb-NO" sz="2400" b="1" dirty="0">
              <a:solidFill>
                <a:schemeClr val="bg1"/>
              </a:solidFill>
            </a:endParaRPr>
          </a:p>
          <a:p>
            <a:pPr marL="266700"/>
            <a:endParaRPr lang="nb-NO" sz="4000" b="1" dirty="0">
              <a:solidFill>
                <a:schemeClr val="bg1"/>
              </a:solidFill>
            </a:endParaRPr>
          </a:p>
          <a:p>
            <a:pPr marL="266700"/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9" r="23485"/>
          <a:stretch/>
        </p:blipFill>
        <p:spPr>
          <a:xfrm>
            <a:off x="9229725" y="2227601"/>
            <a:ext cx="2234582" cy="3254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3385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4" name="TekstSylinder 3"/>
          <p:cNvSpPr txBox="1"/>
          <p:nvPr/>
        </p:nvSpPr>
        <p:spPr>
          <a:xfrm>
            <a:off x="119270" y="0"/>
            <a:ext cx="1180768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 err="1" smtClean="0"/>
              <a:t>Muusig</a:t>
            </a:r>
            <a:r>
              <a:rPr lang="nb-NO" sz="3600" b="1" dirty="0" smtClean="0"/>
              <a:t>, </a:t>
            </a:r>
            <a:r>
              <a:rPr lang="nb-NO" sz="3600" b="1" dirty="0" err="1" smtClean="0"/>
              <a:t>farshaxan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iyo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dhismaha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Bani,aadannimada</a:t>
            </a:r>
            <a:r>
              <a:rPr lang="nb-NO" sz="3600" b="1" dirty="0" smtClean="0"/>
              <a:t>.</a:t>
            </a:r>
            <a:endParaRPr lang="nb-NO" sz="36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78296" y="795130"/>
            <a:ext cx="6480313" cy="701730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 err="1" smtClean="0">
                <a:solidFill>
                  <a:srgbClr val="FFC000"/>
                </a:solidFill>
              </a:rPr>
              <a:t>Muusik</a:t>
            </a:r>
            <a:r>
              <a:rPr lang="nb-NO" sz="2400" b="1" dirty="0" smtClean="0">
                <a:solidFill>
                  <a:schemeClr val="bg1"/>
                </a:solidFill>
              </a:rPr>
              <a:t>: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bani,aaminimada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aaminsani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laha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muusiga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duwan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caadiga</a:t>
            </a:r>
            <a:r>
              <a:rPr lang="nb-NO" sz="2400" b="1" dirty="0" smtClean="0">
                <a:solidFill>
                  <a:schemeClr val="bg1"/>
                </a:solidFill>
              </a:rPr>
              <a:t> ah, </a:t>
            </a:r>
            <a:r>
              <a:rPr lang="nb-NO" sz="2400" b="1" dirty="0" err="1" smtClean="0">
                <a:solidFill>
                  <a:schemeClr val="bg1"/>
                </a:solidFill>
              </a:rPr>
              <a:t>laakiin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muusigoodu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sidaa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fariin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saabsan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nabadda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xaqsoorka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jacaylka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r>
              <a:rPr lang="nb-NO" sz="2400" b="1" dirty="0" err="1" smtClean="0">
                <a:solidFill>
                  <a:schemeClr val="bg1"/>
                </a:solidFill>
              </a:rPr>
              <a:t>tusaale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heesta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magaceeda</a:t>
            </a:r>
            <a:r>
              <a:rPr lang="nb-NO" sz="2400" b="1" dirty="0" smtClean="0">
                <a:solidFill>
                  <a:schemeClr val="bg1"/>
                </a:solidFill>
              </a:rPr>
              <a:t> la </a:t>
            </a:r>
            <a:r>
              <a:rPr lang="nb-NO" sz="2400" b="1" dirty="0" err="1" smtClean="0">
                <a:solidFill>
                  <a:schemeClr val="bg1"/>
                </a:solidFill>
              </a:rPr>
              <a:t>yiraa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u="sng" dirty="0" smtClean="0">
                <a:solidFill>
                  <a:schemeClr val="bg1"/>
                </a:solidFill>
                <a:hlinkClick r:id="rId3"/>
              </a:rPr>
              <a:t>Imagine </a:t>
            </a:r>
            <a:r>
              <a:rPr lang="nb-NO" sz="2400" b="1" u="sng" dirty="0" err="1" smtClean="0">
                <a:solidFill>
                  <a:schemeClr val="bg1"/>
                </a:solidFill>
                <a:hlinkClick r:id="rId3"/>
              </a:rPr>
              <a:t>ee</a:t>
            </a:r>
            <a:r>
              <a:rPr lang="nb-NO" sz="2400" b="1" u="sng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nb-NO" sz="2400" b="1" u="sng" dirty="0" err="1" smtClean="0">
                <a:solidFill>
                  <a:schemeClr val="bg1"/>
                </a:solidFill>
                <a:hlinkClick r:id="rId3"/>
              </a:rPr>
              <a:t>uu</a:t>
            </a:r>
            <a:r>
              <a:rPr lang="nb-NO" sz="2400" b="1" u="sng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nb-NO" sz="2400" b="1" u="sng" dirty="0" err="1" smtClean="0">
                <a:solidFill>
                  <a:schemeClr val="bg1"/>
                </a:solidFill>
                <a:hlinkClick r:id="rId3"/>
              </a:rPr>
              <a:t>qaado</a:t>
            </a:r>
            <a:r>
              <a:rPr lang="nb-NO" sz="2400" b="1" u="sng" dirty="0" smtClean="0">
                <a:solidFill>
                  <a:schemeClr val="bg1"/>
                </a:solidFill>
                <a:hlinkClick r:id="rId3"/>
              </a:rPr>
              <a:t> John </a:t>
            </a:r>
            <a:r>
              <a:rPr lang="nb-NO" sz="2400" b="1" u="sng" dirty="0">
                <a:solidFill>
                  <a:schemeClr val="bg1"/>
                </a:solidFill>
                <a:hlinkClick r:id="rId3"/>
              </a:rPr>
              <a:t>Lennon </a:t>
            </a:r>
            <a:endParaRPr lang="nb-NO" sz="24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 err="1" smtClean="0">
                <a:solidFill>
                  <a:srgbClr val="FFC000"/>
                </a:solidFill>
              </a:rPr>
              <a:t>Farshaxan</a:t>
            </a:r>
            <a:r>
              <a:rPr lang="nb-NO" sz="2400" b="1" dirty="0" smtClean="0">
                <a:solidFill>
                  <a:srgbClr val="FFC000"/>
                </a:solidFill>
              </a:rPr>
              <a:t>: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qowl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muujinaya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qiimaha-qofeed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fikradaha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kale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ee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bani,aadminimo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ee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qofka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 err="1" smtClean="0">
                <a:solidFill>
                  <a:srgbClr val="FFC000"/>
                </a:solidFill>
              </a:rPr>
              <a:t>Dhismaha</a:t>
            </a:r>
            <a:r>
              <a:rPr lang="nb-NO" sz="2400" b="1" dirty="0" smtClean="0">
                <a:solidFill>
                  <a:srgbClr val="FFC000"/>
                </a:solidFill>
              </a:rPr>
              <a:t>: </a:t>
            </a:r>
            <a:r>
              <a:rPr lang="nb-NO" sz="2400" b="1" dirty="0" err="1" smtClean="0">
                <a:solidFill>
                  <a:schemeClr val="bg1"/>
                </a:solidFill>
              </a:rPr>
              <a:t>mid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gadaamantahay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qiimaha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banii,aadminimo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laga </a:t>
            </a:r>
            <a:r>
              <a:rPr lang="nb-NO" sz="2400" b="1" dirty="0" err="1" smtClean="0">
                <a:solidFill>
                  <a:schemeClr val="bg1"/>
                </a:solidFill>
              </a:rPr>
              <a:t>dheehan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karo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sinaan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xiriir</a:t>
            </a:r>
            <a:r>
              <a:rPr lang="nb-NO" sz="2400" b="1" dirty="0" smtClean="0">
                <a:solidFill>
                  <a:schemeClr val="bg1"/>
                </a:solidFill>
              </a:rPr>
              <a:t> u </a:t>
            </a:r>
            <a:r>
              <a:rPr lang="nb-NO" sz="2400" b="1" dirty="0" err="1" smtClean="0">
                <a:solidFill>
                  <a:schemeClr val="bg1"/>
                </a:solidFill>
              </a:rPr>
              <a:t>dhexeeya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 </a:t>
            </a:r>
            <a:r>
              <a:rPr lang="nb-NO" sz="2400" b="1" dirty="0" err="1" smtClean="0">
                <a:solidFill>
                  <a:schemeClr val="bg1"/>
                </a:solidFill>
              </a:rPr>
              <a:t>ayaa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qiima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badan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dhisme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farshaxan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muujinaya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awood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ammaan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beena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r>
              <a:rPr lang="nb-NO" sz="2400" b="1" dirty="0" err="1" smtClean="0">
                <a:solidFill>
                  <a:schemeClr val="bg1"/>
                </a:solidFill>
              </a:rPr>
              <a:t>Dhismayaasha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banii,aadminimo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turjumayaan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dadku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dareemaan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gacmo</a:t>
            </a:r>
            <a:r>
              <a:rPr lang="nb-NO" sz="2400" b="1" dirty="0" smtClean="0">
                <a:solidFill>
                  <a:schemeClr val="bg1"/>
                </a:solidFill>
              </a:rPr>
              <a:t> furan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wanaag</a:t>
            </a:r>
            <a:r>
              <a:rPr lang="nb-NO" sz="2400" b="1" dirty="0" smtClean="0">
                <a:solidFill>
                  <a:schemeClr val="bg1"/>
                </a:solidFill>
              </a:rPr>
              <a:t>  </a:t>
            </a:r>
            <a:r>
              <a:rPr lang="nb-NO" sz="2400" b="1" dirty="0" err="1" smtClean="0">
                <a:solidFill>
                  <a:schemeClr val="bg1"/>
                </a:solidFill>
              </a:rPr>
              <a:t>dhismaha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dhexdiisa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1815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490266" y="157495"/>
            <a:ext cx="8268854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3600" b="1" dirty="0" err="1" smtClean="0">
                <a:solidFill>
                  <a:schemeClr val="bg1"/>
                </a:solidFill>
              </a:rPr>
              <a:t>Su,aalo</a:t>
            </a:r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99" y="3600936"/>
            <a:ext cx="2734267" cy="273426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90267" y="2374319"/>
            <a:ext cx="8268853" cy="19389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/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2.  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maxay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>
                <a:solidFill>
                  <a:schemeClr val="bg1"/>
                </a:solidFill>
              </a:rPr>
              <a:t>HEF?</a:t>
            </a:r>
          </a:p>
          <a:p>
            <a:pPr marL="447675"/>
            <a:r>
              <a:rPr lang="nb-NO" sz="2400" b="1" dirty="0">
                <a:solidFill>
                  <a:schemeClr val="bg1"/>
                </a:solidFill>
              </a:rPr>
              <a:t>H </a:t>
            </a:r>
            <a:r>
              <a:rPr lang="nb-NO" sz="2400" b="1" dirty="0" err="1" smtClean="0">
                <a:solidFill>
                  <a:schemeClr val="bg1"/>
                </a:solidFill>
              </a:rPr>
              <a:t>Waxay</a:t>
            </a:r>
            <a:r>
              <a:rPr lang="nb-NO" sz="2400" b="1" dirty="0" smtClean="0">
                <a:solidFill>
                  <a:schemeClr val="bg1"/>
                </a:solidFill>
              </a:rPr>
              <a:t> u </a:t>
            </a:r>
            <a:r>
              <a:rPr lang="nb-NO" sz="2400" b="1" dirty="0" err="1" smtClean="0">
                <a:solidFill>
                  <a:schemeClr val="bg1"/>
                </a:solidFill>
              </a:rPr>
              <a:t>taagantahay</a:t>
            </a:r>
            <a:r>
              <a:rPr lang="nb-NO" sz="2400" b="1" dirty="0" smtClean="0">
                <a:solidFill>
                  <a:schemeClr val="bg1"/>
                </a:solidFill>
              </a:rPr>
              <a:t>   </a:t>
            </a:r>
            <a:r>
              <a:rPr lang="nb-NO" sz="2400" b="1" dirty="0">
                <a:solidFill>
                  <a:schemeClr val="bg1"/>
                </a:solidFill>
              </a:rPr>
              <a:t>_____________________________                              </a:t>
            </a:r>
          </a:p>
          <a:p>
            <a:pPr marL="447675"/>
            <a:r>
              <a:rPr lang="nb-NO" sz="2400" b="1" dirty="0">
                <a:solidFill>
                  <a:schemeClr val="bg1"/>
                </a:solidFill>
              </a:rPr>
              <a:t>E </a:t>
            </a:r>
            <a:r>
              <a:rPr lang="nb-NO" sz="2400" b="1" dirty="0" err="1" smtClean="0">
                <a:solidFill>
                  <a:schemeClr val="bg1"/>
                </a:solidFill>
              </a:rPr>
              <a:t>Waxay</a:t>
            </a:r>
            <a:r>
              <a:rPr lang="nb-NO" sz="2400" b="1" dirty="0" smtClean="0">
                <a:solidFill>
                  <a:schemeClr val="bg1"/>
                </a:solidFill>
              </a:rPr>
              <a:t> u </a:t>
            </a:r>
            <a:r>
              <a:rPr lang="nb-NO" sz="2400" b="1" dirty="0" err="1" smtClean="0">
                <a:solidFill>
                  <a:schemeClr val="bg1"/>
                </a:solidFill>
              </a:rPr>
              <a:t>taagantahay</a:t>
            </a:r>
            <a:r>
              <a:rPr lang="nb-NO" sz="2400" b="1" dirty="0" smtClean="0">
                <a:solidFill>
                  <a:schemeClr val="bg1"/>
                </a:solidFill>
              </a:rPr>
              <a:t>    </a:t>
            </a:r>
            <a:r>
              <a:rPr lang="nb-NO" sz="2400" b="1" dirty="0">
                <a:solidFill>
                  <a:schemeClr val="bg1"/>
                </a:solidFill>
              </a:rPr>
              <a:t>_____________________________                          </a:t>
            </a:r>
          </a:p>
          <a:p>
            <a:pPr marL="447675"/>
            <a:r>
              <a:rPr lang="nb-NO" sz="2400" b="1" dirty="0">
                <a:solidFill>
                  <a:schemeClr val="bg1"/>
                </a:solidFill>
              </a:rPr>
              <a:t>F </a:t>
            </a:r>
            <a:r>
              <a:rPr lang="nb-NO" sz="2400" b="1" dirty="0" err="1" smtClean="0">
                <a:solidFill>
                  <a:schemeClr val="bg1"/>
                </a:solidFill>
              </a:rPr>
              <a:t>waxay</a:t>
            </a:r>
            <a:r>
              <a:rPr lang="nb-NO" sz="2400" b="1" dirty="0" smtClean="0">
                <a:solidFill>
                  <a:schemeClr val="bg1"/>
                </a:solidFill>
              </a:rPr>
              <a:t> u </a:t>
            </a:r>
            <a:r>
              <a:rPr lang="nb-NO" sz="2400" b="1" dirty="0" err="1" smtClean="0">
                <a:solidFill>
                  <a:schemeClr val="bg1"/>
                </a:solidFill>
              </a:rPr>
              <a:t>taagantahay</a:t>
            </a:r>
            <a:r>
              <a:rPr lang="nb-NO" sz="2400" b="1" dirty="0" smtClean="0">
                <a:solidFill>
                  <a:schemeClr val="bg1"/>
                </a:solidFill>
              </a:rPr>
              <a:t>    </a:t>
            </a:r>
            <a:r>
              <a:rPr lang="nb-NO" sz="2400" b="1" dirty="0">
                <a:solidFill>
                  <a:schemeClr val="bg1"/>
                </a:solidFill>
              </a:rPr>
              <a:t>_____________________________</a:t>
            </a:r>
          </a:p>
        </p:txBody>
      </p:sp>
      <p:sp>
        <p:nvSpPr>
          <p:cNvPr id="6" name="Rektangel 5"/>
          <p:cNvSpPr/>
          <p:nvPr/>
        </p:nvSpPr>
        <p:spPr>
          <a:xfrm>
            <a:off x="490266" y="988908"/>
            <a:ext cx="8268854" cy="15696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/>
            <a:endParaRPr lang="nb-NO" sz="24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nb-NO" sz="2400" b="1" dirty="0" err="1" smtClean="0">
                <a:solidFill>
                  <a:schemeClr val="bg1"/>
                </a:solidFill>
              </a:rPr>
              <a:t>Maxaa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muhiim</a:t>
            </a:r>
            <a:r>
              <a:rPr lang="nb-NO" sz="2400" b="1" dirty="0" smtClean="0">
                <a:solidFill>
                  <a:schemeClr val="bg1"/>
                </a:solidFill>
              </a:rPr>
              <a:t> u ah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aragtida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banii,aadminimo</a:t>
            </a:r>
            <a:r>
              <a:rPr lang="nb-NO" sz="2400" b="1" dirty="0" smtClean="0">
                <a:solidFill>
                  <a:schemeClr val="bg1"/>
                </a:solidFill>
              </a:rPr>
              <a:t>?</a:t>
            </a:r>
            <a:endParaRPr lang="nb-NO" sz="2400" b="1" dirty="0">
              <a:solidFill>
                <a:schemeClr val="bg1"/>
              </a:solidFill>
            </a:endParaRPr>
          </a:p>
          <a:p>
            <a:pPr marL="447675"/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aaminsanyihiin</a:t>
            </a:r>
            <a:r>
              <a:rPr lang="nb-NO" sz="2400" b="1" dirty="0" smtClean="0">
                <a:solidFill>
                  <a:schemeClr val="bg1"/>
                </a:solidFill>
              </a:rPr>
              <a:t> …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90266" y="4506405"/>
            <a:ext cx="8268854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3.   </a:t>
            </a:r>
            <a:r>
              <a:rPr lang="nb-NO" sz="2400" b="1" dirty="0" err="1" smtClean="0">
                <a:solidFill>
                  <a:schemeClr val="bg1"/>
                </a:solidFill>
              </a:rPr>
              <a:t>Xafladahee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ayaad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musawirka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aragtaa</a:t>
            </a:r>
            <a:r>
              <a:rPr lang="nb-NO" sz="2400" b="1" dirty="0" smtClean="0">
                <a:solidFill>
                  <a:schemeClr val="bg1"/>
                </a:solidFill>
              </a:rPr>
              <a:t>?</a:t>
            </a:r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3" name="Bilde 2" descr="Skjermutklip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6" y="5161164"/>
            <a:ext cx="8268854" cy="1152686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54366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45775" y="185531"/>
            <a:ext cx="262393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b="1" dirty="0" err="1" smtClean="0">
                <a:solidFill>
                  <a:schemeClr val="bg1"/>
                </a:solidFill>
              </a:rPr>
              <a:t>Nuxurka</a:t>
            </a:r>
            <a:r>
              <a:rPr lang="nb-NO" sz="2800" b="1" dirty="0" smtClean="0">
                <a:solidFill>
                  <a:schemeClr val="bg1"/>
                </a:solidFill>
              </a:rPr>
              <a:t>: </a:t>
            </a:r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45775" y="1087543"/>
            <a:ext cx="632128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Ku </a:t>
            </a:r>
            <a:r>
              <a:rPr lang="nb-NO" b="1" dirty="0" err="1" smtClean="0">
                <a:solidFill>
                  <a:schemeClr val="bg1"/>
                </a:solidFill>
              </a:rPr>
              <a:t>qor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erayo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aad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adigu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leedahay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wixii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aad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ka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baratay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aragtida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bani,aadminimo</a:t>
            </a:r>
            <a:r>
              <a:rPr lang="nb-NO" b="1" dirty="0" smtClean="0">
                <a:solidFill>
                  <a:schemeClr val="bg1"/>
                </a:solidFill>
              </a:rPr>
              <a:t>.</a:t>
            </a:r>
            <a:endParaRPr lang="nb-NO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20803175"/>
              </p:ext>
            </p:extLst>
          </p:nvPr>
        </p:nvGraphicFramePr>
        <p:xfrm>
          <a:off x="1457740" y="2442754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771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6598" y="284163"/>
            <a:ext cx="9144000" cy="1697037"/>
          </a:xfrm>
          <a:solidFill>
            <a:schemeClr val="tx1">
              <a:alpha val="5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nb-NO" sz="8000" b="1" dirty="0" err="1" smtClean="0">
                <a:solidFill>
                  <a:srgbClr val="FF0000"/>
                </a:solidFill>
              </a:rPr>
              <a:t>Yoolka</a:t>
            </a:r>
            <a:r>
              <a:rPr lang="nb-NO" sz="8000" b="1" dirty="0" smtClean="0">
                <a:solidFill>
                  <a:srgbClr val="FF0000"/>
                </a:solidFill>
              </a:rPr>
              <a:t> </a:t>
            </a:r>
            <a:r>
              <a:rPr lang="nb-NO" sz="8000" b="1" dirty="0" err="1" smtClean="0">
                <a:solidFill>
                  <a:srgbClr val="FF0000"/>
                </a:solidFill>
              </a:rPr>
              <a:t>waxbarasho</a:t>
            </a:r>
            <a:r>
              <a:rPr lang="nb-NO" sz="8000" b="1" dirty="0" smtClean="0">
                <a:solidFill>
                  <a:srgbClr val="FF0000"/>
                </a:solidFill>
              </a:rPr>
              <a:t>:</a:t>
            </a:r>
            <a:endParaRPr lang="nb-NO" sz="8000" b="1" dirty="0">
              <a:solidFill>
                <a:srgbClr val="FF000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32" y="5616459"/>
            <a:ext cx="603115" cy="62091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616597" y="2113171"/>
            <a:ext cx="9251699" cy="357020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nb-NO" sz="2800" b="1" dirty="0" err="1" smtClean="0">
                <a:solidFill>
                  <a:schemeClr val="bg1"/>
                </a:solidFill>
              </a:rPr>
              <a:t>Yoolka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r>
              <a:rPr lang="nb-NO" sz="2800" b="1" dirty="0" err="1" smtClean="0">
                <a:solidFill>
                  <a:schemeClr val="bg1"/>
                </a:solidFill>
              </a:rPr>
              <a:t>waxbarasho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r>
              <a:rPr lang="nb-NO" sz="2800" b="1" dirty="0" err="1" smtClean="0">
                <a:solidFill>
                  <a:schemeClr val="bg1"/>
                </a:solidFill>
              </a:rPr>
              <a:t>waa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r>
              <a:rPr lang="nb-NO" sz="2800" b="1" dirty="0" err="1" smtClean="0">
                <a:solidFill>
                  <a:schemeClr val="bg1"/>
                </a:solidFill>
              </a:rPr>
              <a:t>ardaygu</a:t>
            </a:r>
            <a:r>
              <a:rPr lang="nb-NO" sz="2800" b="1" dirty="0" smtClean="0">
                <a:solidFill>
                  <a:schemeClr val="bg1"/>
                </a:solidFill>
              </a:rPr>
              <a:t> in </a:t>
            </a:r>
            <a:r>
              <a:rPr lang="nb-NO" sz="2800" b="1" dirty="0" err="1" smtClean="0">
                <a:solidFill>
                  <a:schemeClr val="bg1"/>
                </a:solidFill>
              </a:rPr>
              <a:t>uu</a:t>
            </a:r>
            <a:r>
              <a:rPr lang="nb-NO" sz="2800" b="1" dirty="0" smtClean="0">
                <a:solidFill>
                  <a:schemeClr val="bg1"/>
                </a:solidFill>
              </a:rPr>
              <a:t>: </a:t>
            </a:r>
            <a:endParaRPr lang="nb-NO" sz="2800" b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>
                <a:solidFill>
                  <a:srgbClr val="FF0000"/>
                </a:solidFill>
              </a:rPr>
              <a:t>Ka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hadli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karo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Waxa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macnaha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aragtida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noloshu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tahay</a:t>
            </a:r>
            <a:r>
              <a:rPr lang="nb-NO" b="1" dirty="0" smtClean="0">
                <a:solidFill>
                  <a:schemeClr val="bg1"/>
                </a:solidFill>
              </a:rPr>
              <a:t>.</a:t>
            </a:r>
            <a:endParaRPr lang="nb-NO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>
                <a:solidFill>
                  <a:srgbClr val="FF0000"/>
                </a:solidFill>
              </a:rPr>
              <a:t>Qeexi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karo</a:t>
            </a:r>
            <a:r>
              <a:rPr lang="nb-NO" b="1" dirty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Waxa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ay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tahay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aragtida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baniaa,dminimo</a:t>
            </a:r>
            <a:r>
              <a:rPr lang="nb-NO" b="1" dirty="0" smtClean="0">
                <a:solidFill>
                  <a:schemeClr val="bg1"/>
                </a:solidFill>
              </a:rPr>
              <a:t>.</a:t>
            </a:r>
            <a:endParaRPr lang="nb-NO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>
                <a:solidFill>
                  <a:srgbClr val="FF0000"/>
                </a:solidFill>
              </a:rPr>
              <a:t>ka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hadli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karo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Saldhigga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iyo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waxa</a:t>
            </a:r>
            <a:r>
              <a:rPr lang="nb-NO" b="1" dirty="0" smtClean="0">
                <a:solidFill>
                  <a:schemeClr val="bg1"/>
                </a:solidFill>
              </a:rPr>
              <a:t> u </a:t>
            </a:r>
            <a:r>
              <a:rPr lang="nb-NO" b="1" dirty="0" err="1" smtClean="0">
                <a:solidFill>
                  <a:schemeClr val="bg1"/>
                </a:solidFill>
              </a:rPr>
              <a:t>gaarka</a:t>
            </a:r>
            <a:r>
              <a:rPr lang="nb-NO" b="1" dirty="0" smtClean="0">
                <a:solidFill>
                  <a:schemeClr val="bg1"/>
                </a:solidFill>
              </a:rPr>
              <a:t> ah </a:t>
            </a:r>
            <a:r>
              <a:rPr lang="nb-NO" b="1" dirty="0" err="1" smtClean="0">
                <a:solidFill>
                  <a:schemeClr val="bg1"/>
                </a:solidFill>
              </a:rPr>
              <a:t>ururka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aadanaha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iyo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anshaxa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ee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Noorway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iyo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aragtida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aaminsanaanta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banii,aadminimada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ee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aduunka</a:t>
            </a:r>
            <a:r>
              <a:rPr lang="nb-NO" b="1" dirty="0" smtClean="0">
                <a:solidFill>
                  <a:schemeClr val="bg1"/>
                </a:solidFill>
              </a:rPr>
              <a:t>.</a:t>
            </a:r>
            <a:endParaRPr lang="nb-NO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>
                <a:solidFill>
                  <a:srgbClr val="FF0000"/>
                </a:solidFill>
              </a:rPr>
              <a:t>Qeexi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karo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xusidda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iyo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xafladaha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udubdhexaadka</a:t>
            </a:r>
            <a:r>
              <a:rPr lang="nb-NO" b="1" dirty="0" smtClean="0">
                <a:solidFill>
                  <a:schemeClr val="bg1"/>
                </a:solidFill>
              </a:rPr>
              <a:t> u ah </a:t>
            </a:r>
            <a:r>
              <a:rPr lang="nb-NO" b="1" dirty="0" err="1" smtClean="0">
                <a:solidFill>
                  <a:schemeClr val="bg1"/>
                </a:solidFill>
              </a:rPr>
              <a:t>aaminsanaanta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banii,aadminimo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ee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Noorway</a:t>
            </a:r>
            <a:r>
              <a:rPr lang="nb-NO" b="1" dirty="0" smtClean="0">
                <a:solidFill>
                  <a:schemeClr val="bg1"/>
                </a:solidFill>
              </a:rPr>
              <a:t>.</a:t>
            </a:r>
            <a:endParaRPr lang="nb-NO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>
                <a:solidFill>
                  <a:srgbClr val="FF0000"/>
                </a:solidFill>
              </a:rPr>
              <a:t>Uu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ogaado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farshaxanka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iyo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muusiqada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ka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turjumaysa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banii,aadminimada</a:t>
            </a:r>
            <a:r>
              <a:rPr lang="nb-NO" b="1" dirty="0" smtClean="0">
                <a:solidFill>
                  <a:schemeClr val="bg1"/>
                </a:solidFill>
              </a:rPr>
              <a:t>.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6598" y="800100"/>
            <a:ext cx="9144000" cy="1181100"/>
          </a:xfrm>
          <a:solidFill>
            <a:schemeClr val="accent6">
              <a:lumMod val="75000"/>
              <a:alpha val="50000"/>
            </a:schemeClr>
          </a:solidFill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r>
              <a:rPr lang="nb-NO" sz="8000" b="1" dirty="0" err="1" smtClean="0">
                <a:solidFill>
                  <a:schemeClr val="bg1"/>
                </a:solidFill>
              </a:rPr>
              <a:t>Liiska</a:t>
            </a:r>
            <a:r>
              <a:rPr lang="nb-NO" sz="8000" b="1" dirty="0" smtClean="0">
                <a:solidFill>
                  <a:schemeClr val="bg1"/>
                </a:solidFill>
              </a:rPr>
              <a:t> </a:t>
            </a:r>
            <a:r>
              <a:rPr lang="nb-NO" sz="8000" b="1" dirty="0" err="1" smtClean="0">
                <a:solidFill>
                  <a:schemeClr val="bg1"/>
                </a:solidFill>
              </a:rPr>
              <a:t>ereyada</a:t>
            </a:r>
            <a:r>
              <a:rPr lang="nb-NO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</a:t>
            </a:r>
            <a:endParaRPr lang="nb-NO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6789"/>
              </p:ext>
            </p:extLst>
          </p:nvPr>
        </p:nvGraphicFramePr>
        <p:xfrm>
          <a:off x="1616598" y="2138891"/>
          <a:ext cx="9144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92616431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30236448"/>
                    </a:ext>
                  </a:extLst>
                </a:gridCol>
              </a:tblGrid>
              <a:tr h="393508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Noorwiiji</a:t>
                      </a:r>
                      <a:endParaRPr lang="nb-NO" sz="2400" dirty="0"/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Somali</a:t>
                      </a:r>
                      <a:endParaRPr lang="nb-NO" sz="2400" dirty="0"/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71591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Livssyn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Aragtida</a:t>
                      </a:r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nolosha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09304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Humanistisk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Banii,aadminimo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93314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Fornuft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Caqli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58036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Samvittighet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Niyad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28239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Livssynsfrihet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Aragti</a:t>
                      </a:r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nololeed</a:t>
                      </a:r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xor</a:t>
                      </a:r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 ah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36968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Seremoni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Xaflad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790035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Konfirmasjon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Qaangaarid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06752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Vigsel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Guur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21201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Homofili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Khaniis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39803"/>
                  </a:ext>
                </a:extLst>
              </a:tr>
              <a:tr h="393508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Heterofili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Aan</a:t>
                      </a:r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khaniis</a:t>
                      </a:r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b="1" dirty="0" err="1" smtClean="0">
                          <a:solidFill>
                            <a:schemeClr val="bg1"/>
                          </a:solidFill>
                        </a:rPr>
                        <a:t>ahayn</a:t>
                      </a:r>
                      <a:endParaRPr lang="nb-N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36656"/>
                  </a:ext>
                </a:extLst>
              </a:tr>
            </a:tbl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1" y="4841050"/>
            <a:ext cx="2133000" cy="158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9487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6598" y="974277"/>
            <a:ext cx="9144000" cy="1697037"/>
          </a:xfrm>
          <a:solidFill>
            <a:schemeClr val="accent4">
              <a:lumMod val="75000"/>
              <a:alpha val="84000"/>
            </a:schemeClr>
          </a:solidFill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r>
              <a:rPr lang="nb-NO" sz="8000" b="1" dirty="0" err="1" smtClean="0">
                <a:solidFill>
                  <a:schemeClr val="bg1"/>
                </a:solidFill>
              </a:rPr>
              <a:t>Waa</a:t>
            </a:r>
            <a:r>
              <a:rPr lang="nb-NO" sz="8000" b="1" dirty="0" smtClean="0">
                <a:solidFill>
                  <a:schemeClr val="bg1"/>
                </a:solidFill>
              </a:rPr>
              <a:t> </a:t>
            </a:r>
            <a:r>
              <a:rPr lang="nb-NO" sz="8000" b="1" dirty="0" err="1" smtClean="0">
                <a:solidFill>
                  <a:schemeClr val="bg1"/>
                </a:solidFill>
              </a:rPr>
              <a:t>maxay</a:t>
            </a:r>
            <a:r>
              <a:rPr lang="nb-NO" sz="8000" b="1" dirty="0" smtClean="0">
                <a:solidFill>
                  <a:schemeClr val="bg1"/>
                </a:solidFill>
              </a:rPr>
              <a:t> </a:t>
            </a:r>
            <a:r>
              <a:rPr lang="nb-NO" sz="8000" b="1" dirty="0" err="1" smtClean="0">
                <a:solidFill>
                  <a:schemeClr val="bg1"/>
                </a:solidFill>
              </a:rPr>
              <a:t>aragtida</a:t>
            </a:r>
            <a:r>
              <a:rPr lang="nb-NO" sz="8000" b="1" dirty="0" smtClean="0">
                <a:solidFill>
                  <a:schemeClr val="bg1"/>
                </a:solidFill>
              </a:rPr>
              <a:t> </a:t>
            </a:r>
            <a:r>
              <a:rPr lang="nb-NO" sz="8000" b="1" dirty="0" err="1" smtClean="0">
                <a:solidFill>
                  <a:schemeClr val="bg1"/>
                </a:solidFill>
              </a:rPr>
              <a:t>noloshu</a:t>
            </a:r>
            <a:r>
              <a:rPr lang="nb-NO" sz="8000" b="1" dirty="0" smtClean="0">
                <a:solidFill>
                  <a:schemeClr val="bg1"/>
                </a:solidFill>
              </a:rPr>
              <a:t> </a:t>
            </a:r>
            <a:r>
              <a:rPr lang="nb-NO" sz="8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ektangel 5"/>
          <p:cNvSpPr/>
          <p:nvPr/>
        </p:nvSpPr>
        <p:spPr>
          <a:xfrm>
            <a:off x="1616598" y="3156929"/>
            <a:ext cx="9144000" cy="3385542"/>
          </a:xfrm>
          <a:prstGeom prst="rect">
            <a:avLst/>
          </a:prstGeom>
          <a:solidFill>
            <a:schemeClr val="accent4">
              <a:lumMod val="75000"/>
              <a:alpha val="87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nb-NO" sz="2000" b="1" dirty="0">
              <a:solidFill>
                <a:schemeClr val="bg1"/>
              </a:solidFill>
            </a:endParaRPr>
          </a:p>
          <a:p>
            <a:r>
              <a:rPr lang="nb-NO" sz="2000" b="1" dirty="0" smtClean="0">
                <a:solidFill>
                  <a:schemeClr val="bg1"/>
                </a:solidFill>
              </a:rPr>
              <a:t>Marka </a:t>
            </a:r>
            <a:r>
              <a:rPr lang="nb-NO" sz="2000" b="1" dirty="0" err="1" smtClean="0">
                <a:solidFill>
                  <a:schemeClr val="bg1"/>
                </a:solidFill>
              </a:rPr>
              <a:t>aan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leenahay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qaar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waxay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leeyihiin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aragti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nololeed</a:t>
            </a:r>
            <a:r>
              <a:rPr lang="nb-NO" sz="2000" b="1" dirty="0" smtClean="0">
                <a:solidFill>
                  <a:schemeClr val="bg1"/>
                </a:solidFill>
              </a:rPr>
              <a:t>, </a:t>
            </a:r>
            <a:r>
              <a:rPr lang="nb-NO" sz="2000" b="1" dirty="0" err="1" smtClean="0">
                <a:solidFill>
                  <a:schemeClr val="bg1"/>
                </a:solidFill>
              </a:rPr>
              <a:t>macnaheedu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waa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fikir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go,an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oo</a:t>
            </a:r>
            <a:r>
              <a:rPr lang="nb-NO" sz="2000" b="1" dirty="0" smtClean="0">
                <a:solidFill>
                  <a:schemeClr val="bg1"/>
                </a:solidFill>
              </a:rPr>
              <a:t> u </a:t>
            </a:r>
            <a:r>
              <a:rPr lang="nb-NO" sz="2000" b="1" dirty="0" err="1" smtClean="0">
                <a:solidFill>
                  <a:schemeClr val="bg1"/>
                </a:solidFill>
              </a:rPr>
              <a:t>gaar</a:t>
            </a:r>
            <a:r>
              <a:rPr lang="nb-NO" sz="2000" b="1" dirty="0" smtClean="0">
                <a:solidFill>
                  <a:schemeClr val="bg1"/>
                </a:solidFill>
              </a:rPr>
              <a:t> ah </a:t>
            </a:r>
            <a:r>
              <a:rPr lang="nb-NO" sz="2000" b="1" dirty="0" err="1" smtClean="0">
                <a:solidFill>
                  <a:schemeClr val="bg1"/>
                </a:solidFill>
              </a:rPr>
              <a:t>ayay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ka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qabaan</a:t>
            </a:r>
            <a:r>
              <a:rPr lang="nb-NO" sz="2000" b="1" dirty="0" smtClean="0">
                <a:solidFill>
                  <a:schemeClr val="bg1"/>
                </a:solidFill>
              </a:rPr>
              <a:t> sida </a:t>
            </a:r>
            <a:r>
              <a:rPr lang="nb-NO" sz="2000" b="1" dirty="0" err="1" smtClean="0">
                <a:solidFill>
                  <a:schemeClr val="bg1"/>
                </a:solidFill>
              </a:rPr>
              <a:t>ay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aduunyadu</a:t>
            </a:r>
            <a:r>
              <a:rPr lang="nb-NO" sz="2000" b="1" dirty="0" smtClean="0">
                <a:solidFill>
                  <a:schemeClr val="bg1"/>
                </a:solidFill>
              </a:rPr>
              <a:t> ku </a:t>
            </a:r>
            <a:r>
              <a:rPr lang="nb-NO" sz="2000" b="1" dirty="0" err="1" smtClean="0">
                <a:solidFill>
                  <a:schemeClr val="bg1"/>
                </a:solidFill>
              </a:rPr>
              <a:t>samaysantay</a:t>
            </a:r>
            <a:r>
              <a:rPr lang="nb-NO" sz="2000" b="1" dirty="0" smtClean="0">
                <a:solidFill>
                  <a:schemeClr val="bg1"/>
                </a:solidFill>
              </a:rPr>
              <a:t>, </a:t>
            </a:r>
            <a:r>
              <a:rPr lang="nb-NO" sz="2000" b="1" dirty="0" err="1" smtClean="0">
                <a:solidFill>
                  <a:schemeClr val="bg1"/>
                </a:solidFill>
              </a:rPr>
              <a:t>iyo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macnaha</a:t>
            </a:r>
            <a:r>
              <a:rPr lang="nb-NO" sz="2000" b="1" dirty="0" smtClean="0">
                <a:solidFill>
                  <a:schemeClr val="bg1"/>
                </a:solidFill>
              </a:rPr>
              <a:t> ku </a:t>
            </a:r>
            <a:r>
              <a:rPr lang="nb-NO" sz="2000" b="1" dirty="0" err="1" smtClean="0">
                <a:solidFill>
                  <a:schemeClr val="bg1"/>
                </a:solidFill>
              </a:rPr>
              <a:t>jira</a:t>
            </a:r>
            <a:r>
              <a:rPr lang="nb-NO" sz="2000" b="1" dirty="0" smtClean="0">
                <a:solidFill>
                  <a:schemeClr val="bg1"/>
                </a:solidFill>
              </a:rPr>
              <a:t> in la </a:t>
            </a:r>
            <a:r>
              <a:rPr lang="nb-NO" sz="2000" b="1" dirty="0" err="1" smtClean="0">
                <a:solidFill>
                  <a:schemeClr val="bg1"/>
                </a:solidFill>
              </a:rPr>
              <a:t>noolaado</a:t>
            </a:r>
            <a:r>
              <a:rPr lang="nb-NO" sz="2000" b="1" dirty="0" smtClean="0">
                <a:solidFill>
                  <a:schemeClr val="bg1"/>
                </a:solidFill>
              </a:rPr>
              <a:t>, </a:t>
            </a:r>
            <a:r>
              <a:rPr lang="nb-NO" sz="2000" b="1" dirty="0" err="1" smtClean="0">
                <a:solidFill>
                  <a:schemeClr val="bg1"/>
                </a:solidFill>
              </a:rPr>
              <a:t>Qiiyamkee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iyo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xeerarkee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ayaa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muhiim</a:t>
            </a:r>
            <a:r>
              <a:rPr lang="nb-NO" sz="2000" b="1" dirty="0" smtClean="0">
                <a:solidFill>
                  <a:schemeClr val="bg1"/>
                </a:solidFill>
              </a:rPr>
              <a:t> u ah </a:t>
            </a:r>
            <a:r>
              <a:rPr lang="nb-NO" sz="2000" b="1" dirty="0" err="1" smtClean="0">
                <a:solidFill>
                  <a:schemeClr val="bg1"/>
                </a:solidFill>
              </a:rPr>
              <a:t>iyaga</a:t>
            </a:r>
            <a:r>
              <a:rPr lang="nb-NO" sz="2000" b="1" dirty="0" smtClean="0">
                <a:solidFill>
                  <a:schemeClr val="bg1"/>
                </a:solidFill>
              </a:rPr>
              <a:t>,  </a:t>
            </a:r>
            <a:r>
              <a:rPr lang="nb-NO" sz="2000" b="1" dirty="0" err="1" smtClean="0">
                <a:solidFill>
                  <a:schemeClr val="bg1"/>
                </a:solidFill>
              </a:rPr>
              <a:t>maxaase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dhacaya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dhimashada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ka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dib</a:t>
            </a:r>
            <a:r>
              <a:rPr lang="nb-NO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nb-NO" sz="2000" b="1" dirty="0">
              <a:solidFill>
                <a:schemeClr val="bg1"/>
              </a:solidFill>
            </a:endParaRPr>
          </a:p>
          <a:p>
            <a:r>
              <a:rPr lang="nb-NO" sz="2000" b="1" dirty="0" err="1" smtClean="0">
                <a:solidFill>
                  <a:schemeClr val="bg1"/>
                </a:solidFill>
              </a:rPr>
              <a:t>Aragtida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noloshu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waa</a:t>
            </a:r>
            <a:r>
              <a:rPr lang="nb-NO" sz="2000" b="1" dirty="0" smtClean="0">
                <a:solidFill>
                  <a:schemeClr val="bg1"/>
                </a:solidFill>
              </a:rPr>
              <a:t> sida </a:t>
            </a:r>
            <a:r>
              <a:rPr lang="nb-NO" sz="2000" b="1" dirty="0" err="1" smtClean="0">
                <a:solidFill>
                  <a:schemeClr val="bg1"/>
                </a:solidFill>
              </a:rPr>
              <a:t>aan</a:t>
            </a:r>
            <a:r>
              <a:rPr lang="nb-NO" sz="2000" b="1" dirty="0" smtClean="0">
                <a:solidFill>
                  <a:schemeClr val="bg1"/>
                </a:solidFill>
              </a:rPr>
              <a:t> u </a:t>
            </a:r>
            <a:r>
              <a:rPr lang="nb-NO" sz="2000" b="1" dirty="0" err="1" smtClean="0">
                <a:solidFill>
                  <a:schemeClr val="bg1"/>
                </a:solidFill>
              </a:rPr>
              <a:t>aragno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ama</a:t>
            </a:r>
            <a:r>
              <a:rPr lang="nb-NO" sz="2000" b="1" dirty="0" smtClean="0">
                <a:solidFill>
                  <a:schemeClr val="bg1"/>
                </a:solidFill>
              </a:rPr>
              <a:t> u </a:t>
            </a:r>
            <a:r>
              <a:rPr lang="nb-NO" sz="2000" b="1" dirty="0" err="1" smtClean="0">
                <a:solidFill>
                  <a:schemeClr val="bg1"/>
                </a:solidFill>
              </a:rPr>
              <a:t>fahanno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nolosha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iyo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waxa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saxa</a:t>
            </a:r>
            <a:r>
              <a:rPr lang="nb-NO" sz="2000" b="1" dirty="0" smtClean="0">
                <a:solidFill>
                  <a:schemeClr val="bg1"/>
                </a:solidFill>
              </a:rPr>
              <a:t> ah </a:t>
            </a:r>
            <a:r>
              <a:rPr lang="nb-NO" sz="2000" b="1" dirty="0" err="1" smtClean="0">
                <a:solidFill>
                  <a:schemeClr val="bg1"/>
                </a:solidFill>
              </a:rPr>
              <a:t>ama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qaladka</a:t>
            </a:r>
            <a:r>
              <a:rPr lang="nb-NO" sz="2000" b="1" dirty="0" smtClean="0">
                <a:solidFill>
                  <a:schemeClr val="bg1"/>
                </a:solidFill>
              </a:rPr>
              <a:t> ah.</a:t>
            </a:r>
            <a:endParaRPr lang="nb-NO" sz="2800" b="1" i="1" dirty="0">
              <a:solidFill>
                <a:schemeClr val="bg1"/>
              </a:solidFill>
            </a:endParaRPr>
          </a:p>
          <a:p>
            <a:endParaRPr lang="nb-NO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74" y="5343525"/>
            <a:ext cx="949848" cy="9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87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3400" y="488502"/>
            <a:ext cx="11182350" cy="1697037"/>
          </a:xfrm>
          <a:solidFill>
            <a:schemeClr val="tx1">
              <a:lumMod val="65000"/>
              <a:lumOff val="35000"/>
              <a:alpha val="84000"/>
            </a:schemeClr>
          </a:solidFill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algn="l"/>
            <a:r>
              <a:rPr lang="nb-NO" sz="5400" b="1" dirty="0" err="1" smtClean="0">
                <a:solidFill>
                  <a:schemeClr val="bg1"/>
                </a:solidFill>
              </a:rPr>
              <a:t>Waa</a:t>
            </a:r>
            <a:r>
              <a:rPr lang="nb-NO" sz="5400" b="1" dirty="0" smtClean="0">
                <a:solidFill>
                  <a:schemeClr val="bg1"/>
                </a:solidFill>
              </a:rPr>
              <a:t> </a:t>
            </a:r>
            <a:r>
              <a:rPr lang="nb-NO" sz="5400" b="1" dirty="0" err="1" smtClean="0">
                <a:solidFill>
                  <a:schemeClr val="bg1"/>
                </a:solidFill>
              </a:rPr>
              <a:t>maxay</a:t>
            </a:r>
            <a:r>
              <a:rPr lang="nb-NO" sz="5400" b="1" dirty="0" smtClean="0">
                <a:solidFill>
                  <a:schemeClr val="bg1"/>
                </a:solidFill>
              </a:rPr>
              <a:t> </a:t>
            </a:r>
            <a:r>
              <a:rPr lang="nb-NO" sz="5400" b="1" dirty="0" err="1" smtClean="0">
                <a:solidFill>
                  <a:schemeClr val="bg1"/>
                </a:solidFill>
              </a:rPr>
              <a:t>argtida</a:t>
            </a:r>
            <a:r>
              <a:rPr lang="nb-NO" sz="5400" b="1" dirty="0" smtClean="0">
                <a:solidFill>
                  <a:schemeClr val="bg1"/>
                </a:solidFill>
              </a:rPr>
              <a:t> </a:t>
            </a:r>
            <a:r>
              <a:rPr lang="nb-NO" sz="5400" b="1" dirty="0" err="1" smtClean="0">
                <a:solidFill>
                  <a:schemeClr val="bg1"/>
                </a:solidFill>
              </a:rPr>
              <a:t>nolosha</a:t>
            </a:r>
            <a:r>
              <a:rPr lang="nb-NO" sz="5400" b="1" dirty="0" smtClean="0">
                <a:solidFill>
                  <a:schemeClr val="bg1"/>
                </a:solidFill>
              </a:rPr>
              <a:t> </a:t>
            </a:r>
            <a:r>
              <a:rPr lang="nb-NO" sz="5400" b="1" dirty="0" err="1" smtClean="0">
                <a:solidFill>
                  <a:schemeClr val="bg1"/>
                </a:solidFill>
              </a:rPr>
              <a:t>ee</a:t>
            </a:r>
            <a:r>
              <a:rPr lang="nb-NO" sz="5400" b="1" dirty="0" smtClean="0">
                <a:solidFill>
                  <a:schemeClr val="bg1"/>
                </a:solidFill>
              </a:rPr>
              <a:t> </a:t>
            </a:r>
            <a:r>
              <a:rPr lang="nb-NO" sz="5400" b="1" dirty="0" err="1" smtClean="0">
                <a:solidFill>
                  <a:schemeClr val="bg1"/>
                </a:solidFill>
              </a:rPr>
              <a:t>bani,aadminimo</a:t>
            </a:r>
            <a:r>
              <a:rPr lang="nb-NO" sz="5400" b="1" dirty="0" smtClean="0">
                <a:solidFill>
                  <a:schemeClr val="bg1"/>
                </a:solidFill>
              </a:rPr>
              <a:t>?</a:t>
            </a:r>
            <a:endParaRPr lang="nb-NO" sz="54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33400" y="2614004"/>
            <a:ext cx="11182350" cy="3785652"/>
          </a:xfrm>
          <a:prstGeom prst="rect">
            <a:avLst/>
          </a:prstGeom>
          <a:solidFill>
            <a:schemeClr val="tx1">
              <a:lumMod val="65000"/>
              <a:lumOff val="35000"/>
              <a:alpha val="87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nb-NO" sz="2400" b="1" dirty="0" err="1">
                <a:solidFill>
                  <a:schemeClr val="bg1"/>
                </a:solidFill>
              </a:rPr>
              <a:t>A</a:t>
            </a:r>
            <a:r>
              <a:rPr lang="nb-NO" sz="2400" b="1" dirty="0" err="1" smtClean="0">
                <a:solidFill>
                  <a:schemeClr val="bg1"/>
                </a:solidFill>
              </a:rPr>
              <a:t>ragtida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nolosha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ee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diimaha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udubdhexaad</a:t>
            </a:r>
            <a:r>
              <a:rPr lang="nb-NO" sz="2400" b="1" dirty="0" smtClean="0">
                <a:solidFill>
                  <a:schemeClr val="bg1"/>
                </a:solidFill>
              </a:rPr>
              <a:t> u ah </a:t>
            </a:r>
            <a:r>
              <a:rPr lang="nb-NO" sz="2400" b="1" dirty="0" err="1" smtClean="0">
                <a:solidFill>
                  <a:schemeClr val="bg1"/>
                </a:solidFill>
              </a:rPr>
              <a:t>Ilaah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ama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Ilaahyo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 err="1" smtClean="0">
                <a:solidFill>
                  <a:schemeClr val="bg1"/>
                </a:solidFill>
              </a:rPr>
              <a:t>Aragtida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nolasha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ee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bani,aadminimo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udub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dhexaad</a:t>
            </a:r>
            <a:r>
              <a:rPr lang="nb-NO" sz="2400" b="1" dirty="0" smtClean="0">
                <a:solidFill>
                  <a:schemeClr val="bg1"/>
                </a:solidFill>
              </a:rPr>
              <a:t> u ah </a:t>
            </a:r>
            <a:r>
              <a:rPr lang="nb-NO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qofka</a:t>
            </a:r>
            <a:r>
              <a:rPr lang="nb-NO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nb-NO" sz="2400" b="1" dirty="0" err="1" smtClean="0">
                <a:solidFill>
                  <a:schemeClr val="bg1"/>
                </a:solidFill>
              </a:rPr>
              <a:t>Kuwa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Ilaahay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ama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nolol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danbaysa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dhimashada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aaminsanyihiin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qofku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yahay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qaadaya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masuuliyaddda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una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samaynaya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nolol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fiican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isaga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kalaba</a:t>
            </a:r>
            <a:r>
              <a:rPr lang="nb-NO" sz="2400" b="1" dirty="0" smtClean="0">
                <a:solidFill>
                  <a:schemeClr val="bg1"/>
                </a:solidFill>
              </a:rPr>
              <a:t>, si </a:t>
            </a:r>
            <a:r>
              <a:rPr lang="nb-NO" sz="2400" b="1" dirty="0" err="1" smtClean="0">
                <a:solidFill>
                  <a:schemeClr val="bg1"/>
                </a:solidFill>
              </a:rPr>
              <a:t>cid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kastaa</a:t>
            </a:r>
            <a:r>
              <a:rPr lang="nb-NO" sz="2400" b="1" dirty="0" smtClean="0">
                <a:solidFill>
                  <a:schemeClr val="bg1"/>
                </a:solidFill>
              </a:rPr>
              <a:t> si </a:t>
            </a:r>
            <a:r>
              <a:rPr lang="nb-NO" sz="2400" b="1" dirty="0" err="1" smtClean="0">
                <a:solidFill>
                  <a:schemeClr val="bg1"/>
                </a:solidFill>
              </a:rPr>
              <a:t>xor</a:t>
            </a:r>
            <a:r>
              <a:rPr lang="nb-NO" sz="2400" b="1" dirty="0" smtClean="0">
                <a:solidFill>
                  <a:schemeClr val="bg1"/>
                </a:solidFill>
              </a:rPr>
              <a:t> ah </a:t>
            </a:r>
            <a:r>
              <a:rPr lang="nb-NO" sz="2400" b="1" dirty="0" err="1" smtClean="0">
                <a:solidFill>
                  <a:schemeClr val="bg1"/>
                </a:solidFill>
              </a:rPr>
              <a:t>oon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baahiyi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jirin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ugu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noolaan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karto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r>
              <a:rPr lang="nb-NO" sz="2400" b="1" dirty="0" err="1" smtClean="0">
                <a:solidFill>
                  <a:schemeClr val="bg1"/>
                </a:solidFill>
              </a:rPr>
              <a:t>Dabeecadana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daryeelaan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r>
              <a:rPr lang="nb-NO" sz="2400" b="1" dirty="0" err="1" smtClean="0">
                <a:solidFill>
                  <a:schemeClr val="bg1"/>
                </a:solidFill>
              </a:rPr>
              <a:t>Qaar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kamida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kuwa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cawaan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r>
              <a:rPr lang="nb-NO" sz="2400" b="1" dirty="0" err="1" smtClean="0">
                <a:solidFill>
                  <a:schemeClr val="bg1"/>
                </a:solidFill>
              </a:rPr>
              <a:t>Cawaan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qofka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Ilaah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nolol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dhimashada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danbaysa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midna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aaminsanayn</a:t>
            </a:r>
            <a:r>
              <a:rPr lang="nb-NO" sz="2400" b="1" dirty="0">
                <a:solidFill>
                  <a:schemeClr val="bg1"/>
                </a:solidFill>
              </a:rPr>
              <a:t>. . </a:t>
            </a:r>
            <a:r>
              <a:rPr lang="nb-NO" sz="2400" b="1" dirty="0" err="1">
                <a:solidFill>
                  <a:schemeClr val="bg1"/>
                </a:solidFill>
              </a:rPr>
              <a:t>Kuwo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kale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oo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aaminsan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bani,aadminimadu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waa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kuwo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shaki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galiya</a:t>
            </a:r>
            <a:r>
              <a:rPr lang="nb-NO" sz="2400" b="1" dirty="0">
                <a:solidFill>
                  <a:schemeClr val="bg1"/>
                </a:solidFill>
              </a:rPr>
              <a:t> in </a:t>
            </a:r>
            <a:r>
              <a:rPr lang="nb-NO" sz="2400" b="1" dirty="0" err="1">
                <a:solidFill>
                  <a:schemeClr val="bg1"/>
                </a:solidFill>
              </a:rPr>
              <a:t>ilaah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jiro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74" y="1943320"/>
            <a:ext cx="949848" cy="9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26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47393" y="590585"/>
            <a:ext cx="6676845" cy="406265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Bani,aadminimada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kuwa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aaminsani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leeyihiin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astaan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adduunka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dhan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isticmaalaan</a:t>
            </a:r>
            <a:r>
              <a:rPr lang="nb-NO" sz="2400" b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la </a:t>
            </a:r>
            <a:r>
              <a:rPr lang="nb-NO" sz="2400" b="1" dirty="0" err="1" smtClean="0">
                <a:solidFill>
                  <a:schemeClr val="bg1"/>
                </a:solidFill>
              </a:rPr>
              <a:t>musawiray</a:t>
            </a:r>
            <a:r>
              <a:rPr lang="nb-NO" sz="2400" b="1" dirty="0" smtClean="0">
                <a:solidFill>
                  <a:schemeClr val="bg1"/>
                </a:solidFill>
              </a:rPr>
              <a:t> 1965 </a:t>
            </a:r>
            <a:r>
              <a:rPr lang="nb-NO" sz="2400" b="1" dirty="0" err="1">
                <a:solidFill>
                  <a:schemeClr val="bg1"/>
                </a:solidFill>
              </a:rPr>
              <a:t>k</a:t>
            </a:r>
            <a:r>
              <a:rPr lang="nb-NO" sz="2400" b="1" dirty="0" err="1" smtClean="0">
                <a:solidFill>
                  <a:schemeClr val="bg1"/>
                </a:solidFill>
              </a:rPr>
              <a:t>ii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waxana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baxshay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banii,aadnka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faraxsan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musawirku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astaan</a:t>
            </a:r>
            <a:r>
              <a:rPr lang="nb-NO" sz="2400" b="1" dirty="0" smtClean="0">
                <a:solidFill>
                  <a:schemeClr val="bg1"/>
                </a:solidFill>
              </a:rPr>
              <a:t> u </a:t>
            </a:r>
            <a:r>
              <a:rPr lang="nb-NO" sz="2400" b="1" dirty="0" err="1" smtClean="0">
                <a:solidFill>
                  <a:schemeClr val="bg1"/>
                </a:solidFill>
              </a:rPr>
              <a:t>yahay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qof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xor</a:t>
            </a:r>
            <a:r>
              <a:rPr lang="nb-NO" sz="2400" b="1" dirty="0" smtClean="0">
                <a:solidFill>
                  <a:schemeClr val="bg1"/>
                </a:solidFill>
              </a:rPr>
              <a:t> ah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faraxsan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gacmaha</a:t>
            </a:r>
            <a:r>
              <a:rPr lang="nb-NO" sz="2400" b="1" dirty="0" smtClean="0">
                <a:solidFill>
                  <a:schemeClr val="bg1"/>
                </a:solidFill>
              </a:rPr>
              <a:t> kor u </a:t>
            </a:r>
            <a:r>
              <a:rPr lang="nb-NO" sz="2400" b="1" dirty="0" err="1" smtClean="0">
                <a:solidFill>
                  <a:schemeClr val="bg1"/>
                </a:solidFill>
              </a:rPr>
              <a:t>taagaya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ama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xarafka</a:t>
            </a:r>
            <a:r>
              <a:rPr lang="nb-NO" sz="2400" b="1" dirty="0" smtClean="0">
                <a:solidFill>
                  <a:schemeClr val="bg1"/>
                </a:solidFill>
              </a:rPr>
              <a:t> H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kor u </a:t>
            </a:r>
            <a:r>
              <a:rPr lang="nb-NO" sz="2400" b="1" dirty="0" err="1" smtClean="0">
                <a:solidFill>
                  <a:schemeClr val="bg1"/>
                </a:solidFill>
              </a:rPr>
              <a:t>haya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dhulka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/>
          <a:srcRect l="-20999" r="-12618"/>
          <a:stretch/>
        </p:blipFill>
        <p:spPr>
          <a:xfrm>
            <a:off x="8543924" y="873603"/>
            <a:ext cx="2486025" cy="4841397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ktangel 11"/>
          <p:cNvSpPr/>
          <p:nvPr/>
        </p:nvSpPr>
        <p:spPr>
          <a:xfrm>
            <a:off x="347393" y="4523422"/>
            <a:ext cx="6676845" cy="18466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3600" b="1" dirty="0">
                <a:solidFill>
                  <a:schemeClr val="bg1"/>
                </a:solidFill>
              </a:rPr>
              <a:t>  </a:t>
            </a:r>
            <a:r>
              <a:rPr lang="nb-NO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Banii,aadminimadu</a:t>
            </a:r>
            <a:r>
              <a:rPr lang="nb-NO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waa</a:t>
            </a:r>
            <a:r>
              <a:rPr lang="nb-NO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aadane</a:t>
            </a:r>
            <a:r>
              <a:rPr lang="nb-NO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ahaan</a:t>
            </a:r>
            <a:r>
              <a:rPr lang="nb-NO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nb-NO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24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90267" y="2095535"/>
            <a:ext cx="7863157" cy="36933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Banii,aadanku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qayb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mida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dabeecadda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aan</a:t>
            </a:r>
            <a:r>
              <a:rPr lang="nb-NO" sz="2400" b="1" dirty="0" smtClean="0">
                <a:solidFill>
                  <a:schemeClr val="bg1"/>
                </a:solidFill>
              </a:rPr>
              <a:t> si </a:t>
            </a:r>
            <a:r>
              <a:rPr lang="nb-NO" sz="2400" b="1" dirty="0" err="1" smtClean="0">
                <a:solidFill>
                  <a:schemeClr val="bg1"/>
                </a:solidFill>
              </a:rPr>
              <a:t>fiican</a:t>
            </a:r>
            <a:r>
              <a:rPr lang="nb-NO" sz="2400" b="1" dirty="0" smtClean="0">
                <a:solidFill>
                  <a:schemeClr val="bg1"/>
                </a:solidFill>
              </a:rPr>
              <a:t> u </a:t>
            </a:r>
            <a:r>
              <a:rPr lang="nb-NO" sz="2400" b="1" dirty="0" err="1" smtClean="0">
                <a:solidFill>
                  <a:schemeClr val="bg1"/>
                </a:solidFill>
              </a:rPr>
              <a:t>daryeelaa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banii,aadanka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dabeecaddaba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</a:t>
            </a:r>
            <a:r>
              <a:rPr lang="nb-NO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Xeerka</a:t>
            </a:r>
            <a:r>
              <a:rPr lang="nb-NO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dhabta</a:t>
            </a:r>
            <a:r>
              <a:rPr lang="nb-NO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ah":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aad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kale</a:t>
            </a:r>
            <a:r>
              <a:rPr lang="nb-NO" sz="2400" b="1" dirty="0" smtClean="0">
                <a:solidFill>
                  <a:schemeClr val="bg1"/>
                </a:solidFill>
              </a:rPr>
              <a:t> ula </a:t>
            </a:r>
            <a:r>
              <a:rPr lang="nb-NO" sz="2400" b="1" dirty="0" err="1" smtClean="0">
                <a:solidFill>
                  <a:schemeClr val="bg1"/>
                </a:solidFill>
              </a:rPr>
              <a:t>dhaqantaa</a:t>
            </a:r>
            <a:r>
              <a:rPr lang="nb-NO" sz="2400" b="1" dirty="0" smtClean="0">
                <a:solidFill>
                  <a:schemeClr val="bg1"/>
                </a:solidFill>
              </a:rPr>
              <a:t> sida </a:t>
            </a:r>
            <a:r>
              <a:rPr lang="nb-NO" sz="2400" b="1" dirty="0" err="1" smtClean="0">
                <a:solidFill>
                  <a:schemeClr val="bg1"/>
                </a:solidFill>
              </a:rPr>
              <a:t>aad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jeceshahay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kuula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dhaqmaan</a:t>
            </a:r>
            <a:r>
              <a:rPr lang="nb-NO" sz="2400" b="1" dirty="0" smtClean="0">
                <a:solidFill>
                  <a:schemeClr val="bg1"/>
                </a:solidFill>
              </a:rPr>
              <a:t>!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Banii,aadanku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leeyihiin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qalbi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caqli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dareen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sidaa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darteed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kala </a:t>
            </a:r>
            <a:r>
              <a:rPr lang="nb-NO" sz="2400" b="1" dirty="0" err="1" smtClean="0">
                <a:solidFill>
                  <a:schemeClr val="bg1"/>
                </a:solidFill>
              </a:rPr>
              <a:t>garan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karaan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qaladka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saxa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iyaga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caawino</a:t>
            </a:r>
            <a:r>
              <a:rPr lang="nb-NO" sz="2400" b="1" dirty="0" smtClean="0">
                <a:solidFill>
                  <a:schemeClr val="bg1"/>
                </a:solidFill>
              </a:rPr>
              <a:t> ah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helin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Ilaah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ama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diino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ayey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qabaan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banii,aadminimadu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9"/>
          <a:stretch/>
        </p:blipFill>
        <p:spPr>
          <a:xfrm>
            <a:off x="9010650" y="2095535"/>
            <a:ext cx="2790825" cy="369331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ktangel 11"/>
          <p:cNvSpPr/>
          <p:nvPr/>
        </p:nvSpPr>
        <p:spPr>
          <a:xfrm>
            <a:off x="490267" y="614695"/>
            <a:ext cx="11311208" cy="16004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4000" b="1" dirty="0" err="1" smtClean="0">
                <a:solidFill>
                  <a:schemeClr val="bg1"/>
                </a:solidFill>
              </a:rPr>
              <a:t>Maxaa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muhiim</a:t>
            </a:r>
            <a:r>
              <a:rPr lang="nb-NO" sz="4000" b="1" dirty="0" smtClean="0">
                <a:solidFill>
                  <a:schemeClr val="bg1"/>
                </a:solidFill>
              </a:rPr>
              <a:t> u ah </a:t>
            </a:r>
            <a:r>
              <a:rPr lang="nb-NO" sz="4000" b="1" dirty="0" err="1" smtClean="0">
                <a:solidFill>
                  <a:schemeClr val="bg1"/>
                </a:solidFill>
              </a:rPr>
              <a:t>aaminsanaanta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banii,aadminimo</a:t>
            </a:r>
            <a:r>
              <a:rPr lang="nb-NO" sz="4000" b="1" dirty="0" smtClean="0">
                <a:solidFill>
                  <a:schemeClr val="bg1"/>
                </a:solidFill>
              </a:rPr>
              <a:t>? 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18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90267" y="2762443"/>
            <a:ext cx="8006033" cy="33239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Uruka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caalamiga</a:t>
            </a:r>
            <a:r>
              <a:rPr lang="nb-NO" sz="2400" b="1" dirty="0" smtClean="0">
                <a:solidFill>
                  <a:schemeClr val="bg1"/>
                </a:solidFill>
              </a:rPr>
              <a:t> ah </a:t>
            </a:r>
            <a:r>
              <a:rPr lang="nb-NO" sz="2400" b="1" dirty="0" err="1" smtClean="0">
                <a:solidFill>
                  <a:schemeClr val="bg1"/>
                </a:solidFill>
              </a:rPr>
              <a:t>ee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aragtida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aaminsan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banii,aadanuha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magaalada</a:t>
            </a:r>
            <a:r>
              <a:rPr lang="nb-NO" sz="2400" b="1" dirty="0" smtClean="0">
                <a:solidFill>
                  <a:schemeClr val="bg1"/>
                </a:solidFill>
              </a:rPr>
              <a:t> Amsterdam </a:t>
            </a:r>
            <a:r>
              <a:rPr lang="nb-NO" sz="2400" b="1" dirty="0" err="1" smtClean="0">
                <a:solidFill>
                  <a:schemeClr val="bg1"/>
                </a:solidFill>
              </a:rPr>
              <a:t>lagu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aasaasay</a:t>
            </a:r>
            <a:r>
              <a:rPr lang="nb-NO" sz="2400" b="1" dirty="0" smtClean="0">
                <a:solidFill>
                  <a:schemeClr val="bg1"/>
                </a:solidFill>
              </a:rPr>
              <a:t> 1952 </a:t>
            </a:r>
            <a:r>
              <a:rPr lang="nb-NO" sz="2400" b="1" dirty="0" err="1" smtClean="0">
                <a:solidFill>
                  <a:schemeClr val="bg1"/>
                </a:solidFill>
              </a:rPr>
              <a:t>kii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xubno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ah </a:t>
            </a:r>
            <a:r>
              <a:rPr lang="nb-NO" sz="2400" b="1" dirty="0" err="1" smtClean="0">
                <a:solidFill>
                  <a:schemeClr val="bg1"/>
                </a:solidFill>
              </a:rPr>
              <a:t>dad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gaadhaya</a:t>
            </a:r>
            <a:r>
              <a:rPr lang="nb-NO" sz="2400" b="1" dirty="0" smtClean="0">
                <a:solidFill>
                  <a:schemeClr val="bg1"/>
                </a:solidFill>
              </a:rPr>
              <a:t> 3 </a:t>
            </a:r>
            <a:r>
              <a:rPr lang="nb-NO" sz="2400" b="1" dirty="0" err="1" smtClean="0">
                <a:solidFill>
                  <a:schemeClr val="bg1"/>
                </a:solidFill>
              </a:rPr>
              <a:t>milyan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qof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soo</a:t>
            </a:r>
            <a:r>
              <a:rPr lang="nb-NO" sz="2400" b="1" dirty="0" smtClean="0">
                <a:solidFill>
                  <a:schemeClr val="bg1"/>
                </a:solidFill>
              </a:rPr>
              <a:t> kala </a:t>
            </a:r>
            <a:r>
              <a:rPr lang="nb-NO" sz="2400" b="1" dirty="0" err="1" smtClean="0">
                <a:solidFill>
                  <a:schemeClr val="bg1"/>
                </a:solidFill>
              </a:rPr>
              <a:t>jeeda</a:t>
            </a:r>
            <a:r>
              <a:rPr lang="nb-NO" sz="2400" b="1" dirty="0" smtClean="0">
                <a:solidFill>
                  <a:schemeClr val="bg1"/>
                </a:solidFill>
              </a:rPr>
              <a:t> 40 dal.</a:t>
            </a:r>
            <a:endParaRPr lang="nb-NO" sz="24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chemeClr val="bg1"/>
                </a:solidFill>
              </a:rPr>
              <a:t>IHEU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shaqeeyaa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xuquuda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la </a:t>
            </a:r>
            <a:r>
              <a:rPr lang="nb-NO" sz="2400" b="1" dirty="0" err="1" smtClean="0">
                <a:solidFill>
                  <a:schemeClr val="bg1"/>
                </a:solidFill>
              </a:rPr>
              <a:t>ixtiraamo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qof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kastaana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fursad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nolol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fiican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ugu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noolaan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karo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uu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helo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8" r="10238" b="24969"/>
          <a:stretch/>
        </p:blipFill>
        <p:spPr>
          <a:xfrm>
            <a:off x="9077684" y="2762443"/>
            <a:ext cx="2601284" cy="256665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ktangel 11"/>
          <p:cNvSpPr/>
          <p:nvPr/>
        </p:nvSpPr>
        <p:spPr>
          <a:xfrm>
            <a:off x="490267" y="1557670"/>
            <a:ext cx="11188701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4000" b="1" dirty="0" err="1" smtClean="0">
                <a:solidFill>
                  <a:schemeClr val="bg1"/>
                </a:solidFill>
              </a:rPr>
              <a:t>Banii,aadannimada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caalamka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>
                <a:solidFill>
                  <a:schemeClr val="bg1"/>
                </a:solidFill>
              </a:rPr>
              <a:t>- IHEU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77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490267" y="614695"/>
            <a:ext cx="11391374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4000" b="1" dirty="0" err="1" smtClean="0">
                <a:solidFill>
                  <a:schemeClr val="bg1"/>
                </a:solidFill>
              </a:rPr>
              <a:t>Banii,adminimada</a:t>
            </a:r>
            <a:r>
              <a:rPr lang="nb-NO" sz="4000" b="1" dirty="0" smtClean="0">
                <a:solidFill>
                  <a:schemeClr val="bg1"/>
                </a:solidFill>
              </a:rPr>
              <a:t> </a:t>
            </a:r>
            <a:r>
              <a:rPr lang="nb-NO" sz="4000" b="1" dirty="0" err="1" smtClean="0">
                <a:solidFill>
                  <a:schemeClr val="bg1"/>
                </a:solidFill>
              </a:rPr>
              <a:t>caalamiga</a:t>
            </a:r>
            <a:r>
              <a:rPr lang="nb-NO" sz="4000" b="1" dirty="0" smtClean="0">
                <a:solidFill>
                  <a:schemeClr val="bg1"/>
                </a:solidFill>
              </a:rPr>
              <a:t> ah</a:t>
            </a:r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90267" y="1541537"/>
            <a:ext cx="7863157" cy="59093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nb-NO" dirty="0">
              <a:solidFill>
                <a:schemeClr val="bg1"/>
              </a:solidFill>
            </a:endParaRPr>
          </a:p>
          <a:p>
            <a:pPr marL="266700"/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lagaga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dhawaaqay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magaalada</a:t>
            </a:r>
            <a:r>
              <a:rPr lang="nb-NO" sz="2400" b="1" dirty="0" smtClean="0">
                <a:solidFill>
                  <a:schemeClr val="bg1"/>
                </a:solidFill>
              </a:rPr>
              <a:t> Amsterdam 7 </a:t>
            </a:r>
            <a:r>
              <a:rPr lang="nb-NO" sz="2400" b="1" dirty="0" err="1" smtClean="0">
                <a:solidFill>
                  <a:schemeClr val="bg1"/>
                </a:solidFill>
              </a:rPr>
              <a:t>qodob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oo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saabsan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banii,aadminimadu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tahay</a:t>
            </a:r>
            <a:r>
              <a:rPr lang="nb-NO" sz="2400" b="1" dirty="0" smtClean="0">
                <a:solidFill>
                  <a:schemeClr val="bg1"/>
                </a:solidFill>
              </a:rPr>
              <a:t>: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Bani,aadminimadu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anshax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Bani,aadminimadu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maangal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Bani,aadminimadu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taageersantahay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dimuqraadiyada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xuquuqda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Banii,aadminimadu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ay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saabsantahay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xorriyadda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shaqsi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masuuliyadda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bulshada</a:t>
            </a:r>
            <a:r>
              <a:rPr lang="nb-NO" sz="2400" b="1" dirty="0" smtClean="0">
                <a:solidFill>
                  <a:schemeClr val="bg1"/>
                </a:solidFill>
              </a:rPr>
              <a:t>. 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Baani.aadminimadu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bedelka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diinta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Bani,aadminimadu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waxay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qiimaysaa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khayaaliga</a:t>
            </a:r>
            <a:r>
              <a:rPr lang="nb-NO" sz="2400" b="1" dirty="0" smtClean="0">
                <a:solidFill>
                  <a:schemeClr val="bg1"/>
                </a:solidFill>
              </a:rPr>
              <a:t>, </a:t>
            </a:r>
            <a:r>
              <a:rPr lang="nb-NO" sz="2400" b="1" dirty="0" err="1" smtClean="0">
                <a:solidFill>
                  <a:schemeClr val="bg1"/>
                </a:solidFill>
              </a:rPr>
              <a:t>wax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abuurka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farshaxnka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 smtClean="0">
                <a:solidFill>
                  <a:schemeClr val="bg1"/>
                </a:solidFill>
              </a:rPr>
              <a:t>Bani,aadanimadu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waxay</a:t>
            </a:r>
            <a:r>
              <a:rPr lang="nb-NO" sz="2400" b="1" dirty="0" smtClean="0">
                <a:solidFill>
                  <a:schemeClr val="bg1"/>
                </a:solidFill>
              </a:rPr>
              <a:t> ku </a:t>
            </a:r>
            <a:r>
              <a:rPr lang="nb-NO" sz="2400" b="1" dirty="0" err="1" smtClean="0">
                <a:solidFill>
                  <a:schemeClr val="bg1"/>
                </a:solidFill>
              </a:rPr>
              <a:t>saabsantahay</a:t>
            </a:r>
            <a:r>
              <a:rPr lang="nb-NO" sz="2400" b="1" dirty="0" smtClean="0">
                <a:solidFill>
                  <a:schemeClr val="bg1"/>
                </a:solidFill>
              </a:rPr>
              <a:t> is </a:t>
            </a:r>
            <a:r>
              <a:rPr lang="nb-NO" sz="2400" b="1" dirty="0" err="1" smtClean="0">
                <a:solidFill>
                  <a:schemeClr val="bg1"/>
                </a:solidFill>
              </a:rPr>
              <a:t>garashada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qof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ahaaneed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ladhaqan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wanaaga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dadka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kale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iyo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dabeecadda</a:t>
            </a:r>
            <a:r>
              <a:rPr lang="nb-NO" sz="2400" b="1" dirty="0" smtClean="0">
                <a:solidFill>
                  <a:schemeClr val="bg1"/>
                </a:solidFill>
              </a:rPr>
              <a:t>.</a:t>
            </a:r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1"/>
          <a:stretch/>
        </p:blipFill>
        <p:spPr>
          <a:xfrm>
            <a:off x="8620125" y="1541537"/>
            <a:ext cx="3261516" cy="480083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62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1049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Calligraphy</vt:lpstr>
      <vt:lpstr>Office-tema</vt:lpstr>
      <vt:lpstr>Aaminsanaanta aragtida-bani,aadminimada</vt:lpstr>
      <vt:lpstr>Yoolka waxbarasho:</vt:lpstr>
      <vt:lpstr>Liiska ereyada:</vt:lpstr>
      <vt:lpstr>Waa maxay aragtida noloshu ?</vt:lpstr>
      <vt:lpstr>Waa maxay argtida nolosha ee bani,aadminimo?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Livssynshumanismen</dc:title>
  <dc:creator>Hilmarsson, Hallgrimur;renalda.bruziene@sandnes.kommune.no</dc:creator>
  <cp:lastModifiedBy>Osman Aden</cp:lastModifiedBy>
  <cp:revision>120</cp:revision>
  <cp:lastPrinted>2017-09-26T07:47:27Z</cp:lastPrinted>
  <dcterms:created xsi:type="dcterms:W3CDTF">2017-08-22T13:09:01Z</dcterms:created>
  <dcterms:modified xsi:type="dcterms:W3CDTF">2017-09-26T11:41:17Z</dcterms:modified>
</cp:coreProperties>
</file>