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82" r:id="rId4"/>
    <p:sldId id="266" r:id="rId5"/>
    <p:sldId id="261" r:id="rId6"/>
    <p:sldId id="276" r:id="rId7"/>
    <p:sldId id="267" r:id="rId8"/>
    <p:sldId id="283" r:id="rId9"/>
    <p:sldId id="264" r:id="rId10"/>
    <p:sldId id="257" r:id="rId11"/>
    <p:sldId id="258" r:id="rId12"/>
    <p:sldId id="284" r:id="rId13"/>
    <p:sldId id="262" r:id="rId14"/>
    <p:sldId id="273" r:id="rId15"/>
    <p:sldId id="263" r:id="rId16"/>
    <p:sldId id="272" r:id="rId17"/>
    <p:sldId id="268" r:id="rId18"/>
    <p:sldId id="269" r:id="rId19"/>
    <p:sldId id="271" r:id="rId20"/>
    <p:sldId id="274" r:id="rId21"/>
    <p:sldId id="275" r:id="rId22"/>
    <p:sldId id="277" r:id="rId23"/>
    <p:sldId id="281" r:id="rId24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89CF-FA4C-403E-8444-24EAA07092B2}" type="datetimeFigureOut">
              <a:rPr lang="nb-NO" smtClean="0"/>
              <a:t>06.05.2015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A4EC4-C61D-419B-9D72-BBD411ACE4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9110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A4EC4-C61D-419B-9D72-BBD411ACE40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587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06.05.2015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872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06.05.2015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70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06.05.2015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18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06.05.2015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91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06.05.2015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278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06.05.2015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075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06.05.2015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361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06.05.2015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65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06.05.2015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0132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06.05.2015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577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23A-6733-4592-9156-E1DB98766B5F}" type="datetimeFigureOut">
              <a:rPr lang="nb-NO" smtClean="0"/>
              <a:t>06.05.2015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6506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7923A-6733-4592-9156-E1DB98766B5F}" type="datetimeFigureOut">
              <a:rPr lang="nb-NO" smtClean="0"/>
              <a:t>06.05.2015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476E5-74ED-40F4-97FF-840F122FEF3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290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4149080"/>
            <a:ext cx="7772400" cy="1288703"/>
          </a:xfrm>
        </p:spPr>
        <p:txBody>
          <a:bodyPr>
            <a:normAutofit/>
          </a:bodyPr>
          <a:lstStyle/>
          <a:p>
            <a:r>
              <a:rPr lang="lt-LT" sz="7200" b="1" dirty="0" smtClean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Gėlės</a:t>
            </a:r>
            <a:r>
              <a:rPr lang="lt-LT" sz="7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nb-NO" sz="7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5301208"/>
            <a:ext cx="6400800" cy="1392560"/>
          </a:xfrm>
        </p:spPr>
        <p:txBody>
          <a:bodyPr>
            <a:normAutofit/>
          </a:bodyPr>
          <a:lstStyle/>
          <a:p>
            <a:r>
              <a:rPr lang="nb-NO" sz="4000" b="1" dirty="0" smtClean="0">
                <a:solidFill>
                  <a:schemeClr val="accent3">
                    <a:lumMod val="50000"/>
                  </a:schemeClr>
                </a:solidFill>
              </a:rPr>
              <a:t>BLOMSTER</a:t>
            </a:r>
            <a:endParaRPr lang="nb-NO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8490"/>
            <a:ext cx="5677845" cy="39405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8650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latin typeface="Times New Roman" pitchFamily="18" charset="0"/>
                <a:cs typeface="Times New Roman" pitchFamily="18" charset="0"/>
              </a:rPr>
              <a:t>TUL</a:t>
            </a:r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PĖ</a:t>
            </a:r>
            <a:r>
              <a:rPr lang="nb-NO" dirty="0" smtClean="0">
                <a:latin typeface="Times New Roman" pitchFamily="18" charset="0"/>
                <a:cs typeface="Times New Roman" pitchFamily="18" charset="0"/>
              </a:rPr>
              <a:t>		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smtClean="0"/>
              <a:t>TULIPAN</a:t>
            </a:r>
            <a:endParaRPr lang="nb-N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r="5797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67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NAŠLAITĖ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smtClean="0"/>
              <a:t>STEMORSBLOMST</a:t>
            </a:r>
            <a:endParaRPr lang="nb-NO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95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30" y="546230"/>
            <a:ext cx="5878802" cy="4034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Sylinder 2"/>
          <p:cNvSpPr txBox="1"/>
          <p:nvPr/>
        </p:nvSpPr>
        <p:spPr>
          <a:xfrm>
            <a:off x="1979712" y="494116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RAKTA</a:t>
            </a:r>
            <a:r>
              <a:rPr lang="lt-L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ŽOLĖ</a:t>
            </a:r>
          </a:p>
          <a:p>
            <a:endParaRPr lang="lt-L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PRIMULA</a:t>
            </a:r>
            <a:endParaRPr lang="nb-NO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5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AGUONA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VALMUE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07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DOBILAS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smtClean="0">
                <a:latin typeface="Times New Roman" pitchFamily="18" charset="0"/>
                <a:cs typeface="Times New Roman" pitchFamily="18" charset="0"/>
              </a:rPr>
              <a:t>KLØVER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50" y="1700808"/>
            <a:ext cx="403764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84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VĖDRYNAS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SM</a:t>
            </a:r>
            <a:r>
              <a:rPr lang="nb-NO" dirty="0" smtClean="0">
                <a:latin typeface="Times New Roman" pitchFamily="18" charset="0"/>
                <a:cs typeface="Times New Roman" pitchFamily="18" charset="0"/>
              </a:rPr>
              <a:t>ØRBLOMST (ENGSOLEIE)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Bilderesultat for SMØRBLOMST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" r="4845" b="20974"/>
          <a:stretch/>
        </p:blipFill>
        <p:spPr>
          <a:xfrm>
            <a:off x="1907704" y="636769"/>
            <a:ext cx="5544615" cy="433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590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VIRŽIS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LYNG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5542"/>
          <a:stretch>
            <a:fillRect/>
          </a:stretch>
        </p:blipFill>
        <p:spPr bwMode="auto">
          <a:xfrm>
            <a:off x="1763688" y="692696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22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RAMUNĖ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smtClean="0">
                <a:latin typeface="Times New Roman" pitchFamily="18" charset="0"/>
                <a:cs typeface="Times New Roman" pitchFamily="18" charset="0"/>
              </a:rPr>
              <a:t>PRESTEKRAGE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682352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0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ALYVA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smtClean="0">
                <a:latin typeface="Times New Roman" pitchFamily="18" charset="0"/>
                <a:cs typeface="Times New Roman" pitchFamily="18" charset="0"/>
              </a:rPr>
              <a:t>SYRIN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83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AULĖGRĄŽA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SOLSIKKE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Bilde 34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7306" b="-42"/>
          <a:stretch/>
        </p:blipFill>
        <p:spPr bwMode="auto">
          <a:xfrm>
            <a:off x="1475656" y="620687"/>
            <a:ext cx="5437762" cy="410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21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SNIEGUOLĖ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smtClean="0"/>
              <a:t>SNØKLOKKE</a:t>
            </a:r>
            <a:endParaRPr lang="nb-NO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99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VANDENS LELIJA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smtClean="0">
                <a:latin typeface="Times New Roman" pitchFamily="18" charset="0"/>
                <a:cs typeface="Times New Roman" pitchFamily="18" charset="0"/>
              </a:rPr>
              <a:t>VANNLILJE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" b="5400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87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BIJŪNAS</a:t>
            </a:r>
            <a:r>
              <a:rPr lang="nb-NO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smtClean="0">
                <a:latin typeface="Times New Roman" pitchFamily="18" charset="0"/>
                <a:cs typeface="Times New Roman" pitchFamily="18" charset="0"/>
              </a:rPr>
              <a:t>PEON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r="5411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40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PAKALNUTĖ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smtClean="0">
                <a:latin typeface="Times New Roman" pitchFamily="18" charset="0"/>
                <a:cs typeface="Times New Roman" pitchFamily="18" charset="0"/>
              </a:rPr>
              <a:t>LILJEKONVALL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2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" b="4596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47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PELARGONI</a:t>
            </a:r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	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PELARGONIA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0" b="24960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87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STEH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319040" cy="367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2359346" y="4915146"/>
            <a:ext cx="15645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ŠALPUSNIS</a:t>
            </a:r>
          </a:p>
          <a:p>
            <a:endParaRPr lang="lt-LT" dirty="0"/>
          </a:p>
          <a:p>
            <a:r>
              <a:rPr lang="lt-L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HESTEHOV</a:t>
            </a:r>
            <a:endParaRPr lang="nb-NO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5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KROK</a:t>
            </a:r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KROKUS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95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NARC</a:t>
            </a:r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IZAS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NARSISS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64"/>
          <a:stretch>
            <a:fillRect/>
          </a:stretch>
        </p:blipFill>
        <p:spPr bwMode="auto">
          <a:xfrm>
            <a:off x="4904282" y="2634096"/>
            <a:ext cx="3950743" cy="2963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/>
          <a:stretch/>
        </p:blipFill>
        <p:spPr>
          <a:xfrm>
            <a:off x="323528" y="764704"/>
            <a:ext cx="417646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04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ŽIBUTĖ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smtClean="0">
                <a:latin typeface="Times New Roman" pitchFamily="18" charset="0"/>
                <a:cs typeface="Times New Roman" pitchFamily="18" charset="0"/>
              </a:rPr>
              <a:t>BLÅVEIS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3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KIAULPIENĖ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 smtClean="0">
                <a:latin typeface="Times New Roman" pitchFamily="18" charset="0"/>
                <a:cs typeface="Times New Roman" pitchFamily="18" charset="0"/>
              </a:rPr>
              <a:t>LØVETANN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1583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2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VITVE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5254236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2123728" y="522920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PLUKĖ</a:t>
            </a:r>
          </a:p>
          <a:p>
            <a:endParaRPr lang="lt-L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HVITVEIS</a:t>
            </a:r>
            <a:endParaRPr lang="nb-NO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58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lt-LT" dirty="0" smtClean="0">
                <a:latin typeface="Times New Roman" pitchFamily="18" charset="0"/>
                <a:cs typeface="Times New Roman" pitchFamily="18" charset="0"/>
              </a:rPr>
              <a:t>EUŽMIRŠTUOLĖ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FORGLEMMEGEI</a:t>
            </a:r>
            <a:endParaRPr lang="nb-N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1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61</Words>
  <Application>Microsoft Office PowerPoint</Application>
  <PresentationFormat>Skjermfremvisning (4:3)</PresentationFormat>
  <Paragraphs>50</Paragraphs>
  <Slides>23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4" baseType="lpstr">
      <vt:lpstr>Office Theme</vt:lpstr>
      <vt:lpstr>Gėlės </vt:lpstr>
      <vt:lpstr>SNIEGUOLĖ</vt:lpstr>
      <vt:lpstr>PowerPoint-presentasjon</vt:lpstr>
      <vt:lpstr>KROKAS</vt:lpstr>
      <vt:lpstr>NARCIZAS</vt:lpstr>
      <vt:lpstr>ŽIBUTĖ</vt:lpstr>
      <vt:lpstr>KIAULPIENĖ</vt:lpstr>
      <vt:lpstr>PowerPoint-presentasjon</vt:lpstr>
      <vt:lpstr>NEUŽMIRŠTUOLĖ</vt:lpstr>
      <vt:lpstr>TULPĖ  </vt:lpstr>
      <vt:lpstr>NAŠLAITĖ</vt:lpstr>
      <vt:lpstr>PowerPoint-presentasjon</vt:lpstr>
      <vt:lpstr>AGUONA</vt:lpstr>
      <vt:lpstr>DOBILAS</vt:lpstr>
      <vt:lpstr>VĖDRYNAS</vt:lpstr>
      <vt:lpstr>VIRŽIS </vt:lpstr>
      <vt:lpstr>RAMUNĖ</vt:lpstr>
      <vt:lpstr>ALYVA</vt:lpstr>
      <vt:lpstr>SAULĖGRĄŽA</vt:lpstr>
      <vt:lpstr>VANDENS LELIJA</vt:lpstr>
      <vt:lpstr>BIJŪNAS </vt:lpstr>
      <vt:lpstr>PAKALNUTĖ</vt:lpstr>
      <vt:lpstr>PELARGONIJA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KWIATY</dc:title>
  <dc:creator>ildefons21</dc:creator>
  <cp:lastModifiedBy>Bruziene, Renalda</cp:lastModifiedBy>
  <cp:revision>23</cp:revision>
  <dcterms:created xsi:type="dcterms:W3CDTF">2013-04-01T21:37:16Z</dcterms:created>
  <dcterms:modified xsi:type="dcterms:W3CDTF">2015-05-06T09:49:39Z</dcterms:modified>
</cp:coreProperties>
</file>