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EB3D"/>
    <a:srgbClr val="FFC600"/>
    <a:srgbClr val="FEE800"/>
    <a:srgbClr val="F7D150"/>
    <a:srgbClr val="CCEAF8"/>
    <a:srgbClr val="F5DD58"/>
    <a:srgbClr val="F7D76D"/>
    <a:srgbClr val="F4E32D"/>
    <a:srgbClr val="FFE200"/>
    <a:srgbClr val="F7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10C09E-81F7-0646-999B-AEDD561339B5}" v="76" dt="2020-08-12T11:00:19.7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26"/>
  </p:normalViewPr>
  <p:slideViewPr>
    <p:cSldViewPr snapToGrid="0" snapToObjects="1">
      <p:cViewPr varScale="1">
        <p:scale>
          <a:sx n="51" d="100"/>
          <a:sy n="51" d="100"/>
        </p:scale>
        <p:origin x="245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lveig Berg Johnsen" userId="447d85a9-32d9-4eea-89a0-534c56400b1e" providerId="ADAL" clId="{AF10C09E-81F7-0646-999B-AEDD561339B5}"/>
    <pc:docChg chg="modSld">
      <pc:chgData name="Solveig Berg Johnsen" userId="447d85a9-32d9-4eea-89a0-534c56400b1e" providerId="ADAL" clId="{AF10C09E-81F7-0646-999B-AEDD561339B5}" dt="2020-08-12T11:03:31.137" v="102" actId="14100"/>
      <pc:docMkLst>
        <pc:docMk/>
      </pc:docMkLst>
      <pc:sldChg chg="addSp delSp modSp mod setBg">
        <pc:chgData name="Solveig Berg Johnsen" userId="447d85a9-32d9-4eea-89a0-534c56400b1e" providerId="ADAL" clId="{AF10C09E-81F7-0646-999B-AEDD561339B5}" dt="2020-08-12T11:03:31.137" v="102" actId="14100"/>
        <pc:sldMkLst>
          <pc:docMk/>
          <pc:sldMk cId="3860179154" sldId="256"/>
        </pc:sldMkLst>
        <pc:spChg chg="mod">
          <ac:chgData name="Solveig Berg Johnsen" userId="447d85a9-32d9-4eea-89a0-534c56400b1e" providerId="ADAL" clId="{AF10C09E-81F7-0646-999B-AEDD561339B5}" dt="2020-08-12T10:55:47.020" v="0" actId="1076"/>
          <ac:spMkLst>
            <pc:docMk/>
            <pc:sldMk cId="3860179154" sldId="256"/>
            <ac:spMk id="2" creationId="{94B009DE-CD62-2042-83B1-31EA93A71C6D}"/>
          </ac:spMkLst>
        </pc:spChg>
        <pc:spChg chg="mod">
          <ac:chgData name="Solveig Berg Johnsen" userId="447d85a9-32d9-4eea-89a0-534c56400b1e" providerId="ADAL" clId="{AF10C09E-81F7-0646-999B-AEDD561339B5}" dt="2020-08-12T11:03:14.487" v="99" actId="1076"/>
          <ac:spMkLst>
            <pc:docMk/>
            <pc:sldMk cId="3860179154" sldId="256"/>
            <ac:spMk id="3" creationId="{E5E8FFA7-8BA0-7945-9A0A-2B49DD24D123}"/>
          </ac:spMkLst>
        </pc:spChg>
        <pc:spChg chg="mod">
          <ac:chgData name="Solveig Berg Johnsen" userId="447d85a9-32d9-4eea-89a0-534c56400b1e" providerId="ADAL" clId="{AF10C09E-81F7-0646-999B-AEDD561339B5}" dt="2020-08-12T10:59:38.552" v="87" actId="207"/>
          <ac:spMkLst>
            <pc:docMk/>
            <pc:sldMk cId="3860179154" sldId="256"/>
            <ac:spMk id="4" creationId="{295AB078-E19D-C04B-AF3C-412ADA14E8EE}"/>
          </ac:spMkLst>
        </pc:spChg>
        <pc:spChg chg="mod">
          <ac:chgData name="Solveig Berg Johnsen" userId="447d85a9-32d9-4eea-89a0-534c56400b1e" providerId="ADAL" clId="{AF10C09E-81F7-0646-999B-AEDD561339B5}" dt="2020-08-12T10:57:24.503" v="28" actId="14100"/>
          <ac:spMkLst>
            <pc:docMk/>
            <pc:sldMk cId="3860179154" sldId="256"/>
            <ac:spMk id="5" creationId="{AFD7E36E-1499-E346-A56F-6916E7870373}"/>
          </ac:spMkLst>
        </pc:spChg>
        <pc:spChg chg="mod">
          <ac:chgData name="Solveig Berg Johnsen" userId="447d85a9-32d9-4eea-89a0-534c56400b1e" providerId="ADAL" clId="{AF10C09E-81F7-0646-999B-AEDD561339B5}" dt="2020-08-12T11:03:24.522" v="100" actId="1076"/>
          <ac:spMkLst>
            <pc:docMk/>
            <pc:sldMk cId="3860179154" sldId="256"/>
            <ac:spMk id="6" creationId="{8FF155FE-982C-DD43-B734-744319C244A3}"/>
          </ac:spMkLst>
        </pc:spChg>
        <pc:spChg chg="mod">
          <ac:chgData name="Solveig Berg Johnsen" userId="447d85a9-32d9-4eea-89a0-534c56400b1e" providerId="ADAL" clId="{AF10C09E-81F7-0646-999B-AEDD561339B5}" dt="2020-08-12T10:57:16.346" v="26" actId="1076"/>
          <ac:spMkLst>
            <pc:docMk/>
            <pc:sldMk cId="3860179154" sldId="256"/>
            <ac:spMk id="8" creationId="{0FA53CBC-9050-2C44-BF79-C2583EBC89C4}"/>
          </ac:spMkLst>
        </pc:spChg>
        <pc:spChg chg="mod">
          <ac:chgData name="Solveig Berg Johnsen" userId="447d85a9-32d9-4eea-89a0-534c56400b1e" providerId="ADAL" clId="{AF10C09E-81F7-0646-999B-AEDD561339B5}" dt="2020-08-12T10:57:10.125" v="23" actId="1076"/>
          <ac:spMkLst>
            <pc:docMk/>
            <pc:sldMk cId="3860179154" sldId="256"/>
            <ac:spMk id="9" creationId="{4BF06269-C3D4-1D44-B919-10F48FDAB6F9}"/>
          </ac:spMkLst>
        </pc:spChg>
        <pc:spChg chg="mod">
          <ac:chgData name="Solveig Berg Johnsen" userId="447d85a9-32d9-4eea-89a0-534c56400b1e" providerId="ADAL" clId="{AF10C09E-81F7-0646-999B-AEDD561339B5}" dt="2020-08-12T10:57:14.164" v="25" actId="1076"/>
          <ac:spMkLst>
            <pc:docMk/>
            <pc:sldMk cId="3860179154" sldId="256"/>
            <ac:spMk id="10" creationId="{09F0D9BE-2F19-7744-8962-0C8509857097}"/>
          </ac:spMkLst>
        </pc:spChg>
        <pc:spChg chg="mod">
          <ac:chgData name="Solveig Berg Johnsen" userId="447d85a9-32d9-4eea-89a0-534c56400b1e" providerId="ADAL" clId="{AF10C09E-81F7-0646-999B-AEDD561339B5}" dt="2020-08-12T10:56:21.232" v="10" actId="14100"/>
          <ac:spMkLst>
            <pc:docMk/>
            <pc:sldMk cId="3860179154" sldId="256"/>
            <ac:spMk id="11" creationId="{126DEFBB-3628-7F4A-8033-422514F3BF15}"/>
          </ac:spMkLst>
        </pc:spChg>
        <pc:spChg chg="mod">
          <ac:chgData name="Solveig Berg Johnsen" userId="447d85a9-32d9-4eea-89a0-534c56400b1e" providerId="ADAL" clId="{AF10C09E-81F7-0646-999B-AEDD561339B5}" dt="2020-08-12T11:00:19.773" v="97" actId="207"/>
          <ac:spMkLst>
            <pc:docMk/>
            <pc:sldMk cId="3860179154" sldId="256"/>
            <ac:spMk id="13" creationId="{C225D992-D0E2-374F-A28A-EEBCE6E23FDB}"/>
          </ac:spMkLst>
        </pc:spChg>
        <pc:spChg chg="mod">
          <ac:chgData name="Solveig Berg Johnsen" userId="447d85a9-32d9-4eea-89a0-534c56400b1e" providerId="ADAL" clId="{AF10C09E-81F7-0646-999B-AEDD561339B5}" dt="2020-08-12T10:58:56.230" v="81" actId="207"/>
          <ac:spMkLst>
            <pc:docMk/>
            <pc:sldMk cId="3860179154" sldId="256"/>
            <ac:spMk id="14" creationId="{E34FBCC8-E322-2041-B997-C82F926A29DD}"/>
          </ac:spMkLst>
        </pc:spChg>
        <pc:spChg chg="mod">
          <ac:chgData name="Solveig Berg Johnsen" userId="447d85a9-32d9-4eea-89a0-534c56400b1e" providerId="ADAL" clId="{AF10C09E-81F7-0646-999B-AEDD561339B5}" dt="2020-08-12T11:03:31.137" v="102" actId="14100"/>
          <ac:spMkLst>
            <pc:docMk/>
            <pc:sldMk cId="3860179154" sldId="256"/>
            <ac:spMk id="15" creationId="{F2ADF9A0-B371-324F-9227-434158290FB2}"/>
          </ac:spMkLst>
        </pc:spChg>
        <pc:spChg chg="mod">
          <ac:chgData name="Solveig Berg Johnsen" userId="447d85a9-32d9-4eea-89a0-534c56400b1e" providerId="ADAL" clId="{AF10C09E-81F7-0646-999B-AEDD561339B5}" dt="2020-08-12T10:57:28.215" v="29" actId="1076"/>
          <ac:spMkLst>
            <pc:docMk/>
            <pc:sldMk cId="3860179154" sldId="256"/>
            <ac:spMk id="16" creationId="{3545718A-0CE8-764C-9A78-96733B652D77}"/>
          </ac:spMkLst>
        </pc:spChg>
        <pc:spChg chg="mod">
          <ac:chgData name="Solveig Berg Johnsen" userId="447d85a9-32d9-4eea-89a0-534c56400b1e" providerId="ADAL" clId="{AF10C09E-81F7-0646-999B-AEDD561339B5}" dt="2020-08-12T10:57:11.902" v="24" actId="1076"/>
          <ac:spMkLst>
            <pc:docMk/>
            <pc:sldMk cId="3860179154" sldId="256"/>
            <ac:spMk id="17" creationId="{36A599F3-C37B-994A-9EA6-585D85D1E4C2}"/>
          </ac:spMkLst>
        </pc:spChg>
        <pc:spChg chg="mod">
          <ac:chgData name="Solveig Berg Johnsen" userId="447d85a9-32d9-4eea-89a0-534c56400b1e" providerId="ADAL" clId="{AF10C09E-81F7-0646-999B-AEDD561339B5}" dt="2020-08-12T10:57:19.227" v="27" actId="1076"/>
          <ac:spMkLst>
            <pc:docMk/>
            <pc:sldMk cId="3860179154" sldId="256"/>
            <ac:spMk id="21" creationId="{86A82519-0AA3-7948-AC02-F3B16AEAB9B9}"/>
          </ac:spMkLst>
        </pc:spChg>
        <pc:spChg chg="mod">
          <ac:chgData name="Solveig Berg Johnsen" userId="447d85a9-32d9-4eea-89a0-534c56400b1e" providerId="ADAL" clId="{AF10C09E-81F7-0646-999B-AEDD561339B5}" dt="2020-08-12T11:00:30.245" v="98" actId="14100"/>
          <ac:spMkLst>
            <pc:docMk/>
            <pc:sldMk cId="3860179154" sldId="256"/>
            <ac:spMk id="22" creationId="{90CD6864-CAEF-E044-8C9A-2726E9BDF950}"/>
          </ac:spMkLst>
        </pc:spChg>
        <pc:spChg chg="mod">
          <ac:chgData name="Solveig Berg Johnsen" userId="447d85a9-32d9-4eea-89a0-534c56400b1e" providerId="ADAL" clId="{AF10C09E-81F7-0646-999B-AEDD561339B5}" dt="2020-08-12T10:56:08.609" v="8" actId="1076"/>
          <ac:spMkLst>
            <pc:docMk/>
            <pc:sldMk cId="3860179154" sldId="256"/>
            <ac:spMk id="23" creationId="{3C308BDE-A1AD-2E49-AE3B-DB48662584C4}"/>
          </ac:spMkLst>
        </pc:spChg>
        <pc:spChg chg="mod">
          <ac:chgData name="Solveig Berg Johnsen" userId="447d85a9-32d9-4eea-89a0-534c56400b1e" providerId="ADAL" clId="{AF10C09E-81F7-0646-999B-AEDD561339B5}" dt="2020-08-12T10:59:44.650" v="89" actId="207"/>
          <ac:spMkLst>
            <pc:docMk/>
            <pc:sldMk cId="3860179154" sldId="256"/>
            <ac:spMk id="24" creationId="{0D1D34E3-C7AC-BB4B-B566-B385706B761A}"/>
          </ac:spMkLst>
        </pc:spChg>
        <pc:spChg chg="add mod">
          <ac:chgData name="Solveig Berg Johnsen" userId="447d85a9-32d9-4eea-89a0-534c56400b1e" providerId="ADAL" clId="{AF10C09E-81F7-0646-999B-AEDD561339B5}" dt="2020-08-12T10:56:58.886" v="20" actId="14100"/>
          <ac:spMkLst>
            <pc:docMk/>
            <pc:sldMk cId="3860179154" sldId="256"/>
            <ac:spMk id="26" creationId="{C247568B-D919-3E49-B682-7576A564DA38}"/>
          </ac:spMkLst>
        </pc:spChg>
        <pc:spChg chg="add del mod">
          <ac:chgData name="Solveig Berg Johnsen" userId="447d85a9-32d9-4eea-89a0-534c56400b1e" providerId="ADAL" clId="{AF10C09E-81F7-0646-999B-AEDD561339B5}" dt="2020-08-12T10:57:50.738" v="33"/>
          <ac:spMkLst>
            <pc:docMk/>
            <pc:sldMk cId="3860179154" sldId="256"/>
            <ac:spMk id="27" creationId="{E9060BBE-F5F2-C346-812F-A217D00C952E}"/>
          </ac:spMkLst>
        </pc:spChg>
        <pc:picChg chg="mod">
          <ac:chgData name="Solveig Berg Johnsen" userId="447d85a9-32d9-4eea-89a0-534c56400b1e" providerId="ADAL" clId="{AF10C09E-81F7-0646-999B-AEDD561339B5}" dt="2020-08-12T10:55:50.068" v="1" actId="1076"/>
          <ac:picMkLst>
            <pc:docMk/>
            <pc:sldMk cId="3860179154" sldId="256"/>
            <ac:picMk id="7" creationId="{63859969-6FC6-2440-AB72-0541CD114D5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12.08.2020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40802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12.08.2020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4119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12.08.2020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9518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12.08.2020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8464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12.08.2020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196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12.08.2020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95190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12.08.2020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0183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12.08.2020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88768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12.08.2020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766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12.08.2020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85745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FF8D-7188-0749-B644-0E2A2C972FD6}" type="datetimeFigureOut">
              <a:rPr lang="nb-NO" smtClean="0"/>
              <a:t>12.08.2020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03779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
Andre nivå
Tredje nivå
Fjerde nivå
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8FF8D-7188-0749-B644-0E2A2C972FD6}" type="datetimeFigureOut">
              <a:rPr lang="nb-NO" smtClean="0"/>
              <a:t>12.08.2020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92EF7-E51E-0948-A271-22CC31EF809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823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A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63859969-6FC6-2440-AB72-0541CD114D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531" y="12519988"/>
            <a:ext cx="10875552" cy="2956331"/>
          </a:xfrm>
          <a:prstGeom prst="rect">
            <a:avLst/>
          </a:prstGeom>
        </p:spPr>
      </p:pic>
      <p:sp>
        <p:nvSpPr>
          <p:cNvPr id="8" name="Bildeforklaring formet som en ellipse 7">
            <a:extLst>
              <a:ext uri="{FF2B5EF4-FFF2-40B4-BE49-F238E27FC236}">
                <a16:creationId xmlns:a16="http://schemas.microsoft.com/office/drawing/2014/main" id="{0FA53CBC-9050-2C44-BF79-C2583EBC89C4}"/>
              </a:ext>
            </a:extLst>
          </p:cNvPr>
          <p:cNvSpPr/>
          <p:nvPr/>
        </p:nvSpPr>
        <p:spPr>
          <a:xfrm>
            <a:off x="5296406" y="3083086"/>
            <a:ext cx="2611960" cy="2470825"/>
          </a:xfrm>
          <a:prstGeom prst="wedgeEllipseCallou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60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rial Rounded MT Bold" panose="020F0704030504030204" pitchFamily="34" charset="77"/>
              </a:rPr>
              <a:t>Hei!</a:t>
            </a:r>
          </a:p>
        </p:txBody>
      </p:sp>
      <p:sp>
        <p:nvSpPr>
          <p:cNvPr id="9" name="Bildeforklaring formet som en ellipse 8">
            <a:extLst>
              <a:ext uri="{FF2B5EF4-FFF2-40B4-BE49-F238E27FC236}">
                <a16:creationId xmlns:a16="http://schemas.microsoft.com/office/drawing/2014/main" id="{4BF06269-C3D4-1D44-B919-10F48FDAB6F9}"/>
              </a:ext>
            </a:extLst>
          </p:cNvPr>
          <p:cNvSpPr/>
          <p:nvPr/>
        </p:nvSpPr>
        <p:spPr>
          <a:xfrm>
            <a:off x="102723" y="7009151"/>
            <a:ext cx="3211583" cy="2699631"/>
          </a:xfrm>
          <a:prstGeom prst="wedgeEllipseCallout">
            <a:avLst>
              <a:gd name="adj1" fmla="val 20266"/>
              <a:gd name="adj2" fmla="val 66886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b="1" dirty="0"/>
              <a:t>أهلاً وسهلاً</a:t>
            </a:r>
            <a:r>
              <a:rPr lang="nb-NO" sz="8800" b="1" dirty="0"/>
              <a:t> </a:t>
            </a:r>
          </a:p>
          <a:p>
            <a:pPr algn="ctr"/>
            <a:r>
              <a:rPr lang="nb-NO" i="1" dirty="0" err="1"/>
              <a:t>Ahlan</a:t>
            </a:r>
            <a:r>
              <a:rPr lang="nb-NO" i="1" dirty="0"/>
              <a:t> </a:t>
            </a:r>
            <a:r>
              <a:rPr lang="nb-NO" i="1" dirty="0" err="1"/>
              <a:t>wa</a:t>
            </a:r>
            <a:r>
              <a:rPr lang="nb-NO" i="1" dirty="0"/>
              <a:t> </a:t>
            </a:r>
            <a:r>
              <a:rPr lang="nb-NO" i="1" dirty="0" err="1"/>
              <a:t>sahlan</a:t>
            </a:r>
            <a:endParaRPr lang="nb-NO" i="1" dirty="0"/>
          </a:p>
          <a:p>
            <a:pPr algn="ctr"/>
            <a:r>
              <a:rPr lang="nb-NO" sz="2000" dirty="0">
                <a:effectLst/>
              </a:rPr>
              <a:t> arabisk</a:t>
            </a:r>
          </a:p>
        </p:txBody>
      </p:sp>
      <p:sp>
        <p:nvSpPr>
          <p:cNvPr id="10" name="Bildeforklaring formet som en ellipse 9">
            <a:extLst>
              <a:ext uri="{FF2B5EF4-FFF2-40B4-BE49-F238E27FC236}">
                <a16:creationId xmlns:a16="http://schemas.microsoft.com/office/drawing/2014/main" id="{09F0D9BE-2F19-7744-8962-0C8509857097}"/>
              </a:ext>
            </a:extLst>
          </p:cNvPr>
          <p:cNvSpPr/>
          <p:nvPr/>
        </p:nvSpPr>
        <p:spPr>
          <a:xfrm>
            <a:off x="2629745" y="2881472"/>
            <a:ext cx="2454116" cy="2410060"/>
          </a:xfrm>
          <a:prstGeom prst="wedgeEllipseCallout">
            <a:avLst>
              <a:gd name="adj1" fmla="val 46640"/>
              <a:gd name="adj2" fmla="val 56962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b="1" dirty="0">
                <a:latin typeface="Arial Rounded MT Bold" panose="020F0704030504030204" pitchFamily="34" charset="77"/>
              </a:rPr>
              <a:t>Cześć!</a:t>
            </a:r>
          </a:p>
          <a:p>
            <a:pPr algn="ctr"/>
            <a:r>
              <a:rPr lang="nb-NO" sz="2000" i="1" dirty="0" err="1"/>
              <a:t>Tsjesjtsj</a:t>
            </a:r>
            <a:endParaRPr lang="nb-NO" sz="2000" i="1" dirty="0"/>
          </a:p>
          <a:p>
            <a:pPr algn="ctr"/>
            <a:r>
              <a:rPr lang="nb-NO" sz="2000" dirty="0"/>
              <a:t>polsk</a:t>
            </a:r>
            <a:r>
              <a:rPr lang="nb-NO" sz="2000" dirty="0">
                <a:effectLst/>
              </a:rPr>
              <a:t> </a:t>
            </a:r>
            <a:endParaRPr lang="nb-NO" sz="2000" dirty="0"/>
          </a:p>
        </p:txBody>
      </p:sp>
      <p:sp>
        <p:nvSpPr>
          <p:cNvPr id="11" name="Bildeforklaring formet som en ellipse 10">
            <a:extLst>
              <a:ext uri="{FF2B5EF4-FFF2-40B4-BE49-F238E27FC236}">
                <a16:creationId xmlns:a16="http://schemas.microsoft.com/office/drawing/2014/main" id="{126DEFBB-3628-7F4A-8033-422514F3BF15}"/>
              </a:ext>
            </a:extLst>
          </p:cNvPr>
          <p:cNvSpPr/>
          <p:nvPr/>
        </p:nvSpPr>
        <p:spPr>
          <a:xfrm>
            <a:off x="3308771" y="5715523"/>
            <a:ext cx="2580303" cy="2367673"/>
          </a:xfrm>
          <a:prstGeom prst="wedgeEllipseCallout">
            <a:avLst>
              <a:gd name="adj1" fmla="val 29336"/>
              <a:gd name="adj2" fmla="val 5912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5400" b="1" dirty="0">
                <a:latin typeface="Arial Rounded MT Bold" panose="020F0704030504030204" pitchFamily="34" charset="77"/>
              </a:rPr>
              <a:t>สวัสดี</a:t>
            </a:r>
            <a:endParaRPr lang="nb-NO" b="1" dirty="0">
              <a:latin typeface="Arial Rounded MT Bold" panose="020F0704030504030204" pitchFamily="34" charset="77"/>
            </a:endParaRPr>
          </a:p>
          <a:p>
            <a:pPr algn="ctr"/>
            <a:r>
              <a:rPr lang="nb-NO" sz="2000" i="1" dirty="0">
                <a:effectLst/>
              </a:rPr>
              <a:t> S</a:t>
            </a:r>
            <a:r>
              <a:rPr lang="nb-NO" sz="2000" i="1" dirty="0"/>
              <a:t>a-</a:t>
            </a:r>
            <a:r>
              <a:rPr lang="nb-NO" sz="2000" i="1" dirty="0" err="1"/>
              <a:t>wadd</a:t>
            </a:r>
            <a:r>
              <a:rPr lang="nb-NO" sz="2000" i="1" dirty="0"/>
              <a:t>-di</a:t>
            </a:r>
            <a:endParaRPr lang="nb-NO" sz="2000" i="1" dirty="0">
              <a:effectLst/>
            </a:endParaRPr>
          </a:p>
          <a:p>
            <a:pPr algn="ctr"/>
            <a:r>
              <a:rPr lang="nb-NO" sz="2000" dirty="0"/>
              <a:t>thai</a:t>
            </a:r>
            <a:r>
              <a:rPr lang="nb-NO" sz="2000" dirty="0">
                <a:effectLst/>
              </a:rPr>
              <a:t> </a:t>
            </a:r>
            <a:endParaRPr lang="nb-NO" sz="2000" dirty="0"/>
          </a:p>
        </p:txBody>
      </p:sp>
      <p:sp>
        <p:nvSpPr>
          <p:cNvPr id="2" name="TekstSylinder 1">
            <a:extLst>
              <a:ext uri="{FF2B5EF4-FFF2-40B4-BE49-F238E27FC236}">
                <a16:creationId xmlns:a16="http://schemas.microsoft.com/office/drawing/2014/main" id="{94B009DE-CD62-2042-83B1-31EA93A71C6D}"/>
              </a:ext>
            </a:extLst>
          </p:cNvPr>
          <p:cNvSpPr txBox="1"/>
          <p:nvPr/>
        </p:nvSpPr>
        <p:spPr>
          <a:xfrm>
            <a:off x="680531" y="15585114"/>
            <a:ext cx="10875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/>
              <a:t>nafo.oslomet.no</a:t>
            </a:r>
            <a:r>
              <a:rPr lang="nb-NO" dirty="0"/>
              <a:t>							               	               	        </a:t>
            </a:r>
            <a:r>
              <a:rPr lang="nb-NO" dirty="0" err="1"/>
              <a:t>morsmal.no</a:t>
            </a:r>
            <a:endParaRPr lang="nb-NO" dirty="0"/>
          </a:p>
        </p:txBody>
      </p:sp>
      <p:sp>
        <p:nvSpPr>
          <p:cNvPr id="3" name="Bildeforklaring formet som en ellipse 2">
            <a:extLst>
              <a:ext uri="{FF2B5EF4-FFF2-40B4-BE49-F238E27FC236}">
                <a16:creationId xmlns:a16="http://schemas.microsoft.com/office/drawing/2014/main" id="{E5E8FFA7-8BA0-7945-9A0A-2B49DD24D123}"/>
              </a:ext>
            </a:extLst>
          </p:cNvPr>
          <p:cNvSpPr/>
          <p:nvPr/>
        </p:nvSpPr>
        <p:spPr>
          <a:xfrm>
            <a:off x="6233292" y="143022"/>
            <a:ext cx="2168335" cy="1933587"/>
          </a:xfrm>
          <a:prstGeom prst="wedgeEllipseCallou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b="1" dirty="0" err="1">
                <a:latin typeface="Arial Rounded MT Bold" panose="020F0704030504030204" pitchFamily="34" charset="77"/>
              </a:rPr>
              <a:t>Ciao</a:t>
            </a:r>
            <a:r>
              <a:rPr lang="nb-NO" sz="3600" b="1" dirty="0">
                <a:latin typeface="Arial Rounded MT Bold" panose="020F0704030504030204" pitchFamily="34" charset="77"/>
              </a:rPr>
              <a:t>!</a:t>
            </a:r>
          </a:p>
          <a:p>
            <a:pPr algn="ctr"/>
            <a:r>
              <a:rPr lang="nb-NO" i="1" dirty="0" err="1"/>
              <a:t>Tsjao</a:t>
            </a:r>
            <a:endParaRPr lang="nb-NO" i="1" dirty="0"/>
          </a:p>
          <a:p>
            <a:pPr algn="ctr"/>
            <a:r>
              <a:rPr lang="nb-NO" dirty="0"/>
              <a:t>italiensk</a:t>
            </a:r>
          </a:p>
        </p:txBody>
      </p:sp>
      <p:sp>
        <p:nvSpPr>
          <p:cNvPr id="4" name="Bildeforklaring formet som en ellipse 3">
            <a:extLst>
              <a:ext uri="{FF2B5EF4-FFF2-40B4-BE49-F238E27FC236}">
                <a16:creationId xmlns:a16="http://schemas.microsoft.com/office/drawing/2014/main" id="{295AB078-E19D-C04B-AF3C-412ADA14E8EE}"/>
              </a:ext>
            </a:extLst>
          </p:cNvPr>
          <p:cNvSpPr/>
          <p:nvPr/>
        </p:nvSpPr>
        <p:spPr>
          <a:xfrm>
            <a:off x="5062617" y="9985128"/>
            <a:ext cx="2094840" cy="1952071"/>
          </a:xfrm>
          <a:prstGeom prst="wedgeEllipseCallout">
            <a:avLst>
              <a:gd name="adj1" fmla="val -2399"/>
              <a:gd name="adj2" fmla="val 65195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5" name="Bildeforklaring formet som en ellipse 4">
            <a:extLst>
              <a:ext uri="{FF2B5EF4-FFF2-40B4-BE49-F238E27FC236}">
                <a16:creationId xmlns:a16="http://schemas.microsoft.com/office/drawing/2014/main" id="{AFD7E36E-1499-E346-A56F-6916E7870373}"/>
              </a:ext>
            </a:extLst>
          </p:cNvPr>
          <p:cNvSpPr/>
          <p:nvPr/>
        </p:nvSpPr>
        <p:spPr>
          <a:xfrm>
            <a:off x="7528164" y="4954274"/>
            <a:ext cx="2029148" cy="1961767"/>
          </a:xfrm>
          <a:prstGeom prst="wedgeEllipseCallou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b="1" dirty="0">
                <a:latin typeface="Arial Rounded MT Bold" panose="020F0704030504030204" pitchFamily="34" charset="77"/>
              </a:rPr>
              <a:t>Hi!</a:t>
            </a:r>
          </a:p>
          <a:p>
            <a:pPr algn="ctr"/>
            <a:r>
              <a:rPr lang="nb-NO" i="1" dirty="0"/>
              <a:t>Hai</a:t>
            </a:r>
          </a:p>
          <a:p>
            <a:pPr algn="ctr"/>
            <a:r>
              <a:rPr lang="nb-NO" dirty="0"/>
              <a:t>engelsk</a:t>
            </a:r>
          </a:p>
        </p:txBody>
      </p:sp>
      <p:sp>
        <p:nvSpPr>
          <p:cNvPr id="6" name="Bildeforklaring formet som en ellipse 5">
            <a:extLst>
              <a:ext uri="{FF2B5EF4-FFF2-40B4-BE49-F238E27FC236}">
                <a16:creationId xmlns:a16="http://schemas.microsoft.com/office/drawing/2014/main" id="{8FF155FE-982C-DD43-B734-744319C244A3}"/>
              </a:ext>
            </a:extLst>
          </p:cNvPr>
          <p:cNvSpPr/>
          <p:nvPr/>
        </p:nvSpPr>
        <p:spPr>
          <a:xfrm>
            <a:off x="8139379" y="8009830"/>
            <a:ext cx="2237361" cy="2140085"/>
          </a:xfrm>
          <a:prstGeom prst="wedgeEllipseCallout">
            <a:avLst>
              <a:gd name="adj1" fmla="val -8659"/>
              <a:gd name="adj2" fmla="val 72500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" sz="4800" b="1" dirty="0"/>
              <a:t>سلام</a:t>
            </a:r>
            <a:r>
              <a:rPr lang="nb-NO" sz="4400" dirty="0"/>
              <a:t> </a:t>
            </a:r>
          </a:p>
          <a:p>
            <a:pPr algn="ctr"/>
            <a:r>
              <a:rPr lang="nb-NO" i="1" dirty="0"/>
              <a:t>Salam</a:t>
            </a:r>
          </a:p>
          <a:p>
            <a:pPr algn="ctr"/>
            <a:r>
              <a:rPr lang="nb-NO" dirty="0" err="1"/>
              <a:t>dari</a:t>
            </a:r>
            <a:endParaRPr lang="nb-NO" dirty="0"/>
          </a:p>
        </p:txBody>
      </p:sp>
      <p:sp>
        <p:nvSpPr>
          <p:cNvPr id="12" name="Bildeforklaring formet som en ellipse 11">
            <a:extLst>
              <a:ext uri="{FF2B5EF4-FFF2-40B4-BE49-F238E27FC236}">
                <a16:creationId xmlns:a16="http://schemas.microsoft.com/office/drawing/2014/main" id="{DF94185A-807A-9B4A-BE27-974AE57EF561}"/>
              </a:ext>
            </a:extLst>
          </p:cNvPr>
          <p:cNvSpPr/>
          <p:nvPr/>
        </p:nvSpPr>
        <p:spPr>
          <a:xfrm>
            <a:off x="9258060" y="3027344"/>
            <a:ext cx="2801555" cy="2799784"/>
          </a:xfrm>
          <a:prstGeom prst="wedgeEllipseCallou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" sz="3200" dirty="0"/>
              <a:t>ا</a:t>
            </a:r>
            <a:r>
              <a:rPr lang="ar" sz="4000" b="1" dirty="0"/>
              <a:t>سلام عليکم! </a:t>
            </a:r>
            <a:endParaRPr lang="nb-NO" sz="4000" b="1" dirty="0"/>
          </a:p>
          <a:p>
            <a:pPr algn="ctr"/>
            <a:r>
              <a:rPr lang="nb-NO" sz="2000" i="1" dirty="0" err="1"/>
              <a:t>Asalamu</a:t>
            </a:r>
            <a:r>
              <a:rPr lang="nb-NO" sz="2000" i="1" dirty="0"/>
              <a:t> </a:t>
            </a:r>
            <a:r>
              <a:rPr lang="nb-NO" sz="2000" i="1" dirty="0" err="1"/>
              <a:t>alaikum</a:t>
            </a:r>
            <a:endParaRPr lang="nb-NO" sz="2000" i="1" dirty="0"/>
          </a:p>
          <a:p>
            <a:pPr algn="ctr"/>
            <a:r>
              <a:rPr lang="nb-NO" sz="2000" dirty="0"/>
              <a:t>pashto</a:t>
            </a:r>
          </a:p>
        </p:txBody>
      </p:sp>
      <p:sp>
        <p:nvSpPr>
          <p:cNvPr id="13" name="Bildeforklaring formet som en ellipse 12">
            <a:extLst>
              <a:ext uri="{FF2B5EF4-FFF2-40B4-BE49-F238E27FC236}">
                <a16:creationId xmlns:a16="http://schemas.microsoft.com/office/drawing/2014/main" id="{C225D992-D0E2-374F-A28A-EEBCE6E23FDB}"/>
              </a:ext>
            </a:extLst>
          </p:cNvPr>
          <p:cNvSpPr/>
          <p:nvPr/>
        </p:nvSpPr>
        <p:spPr>
          <a:xfrm>
            <a:off x="3419739" y="8283447"/>
            <a:ext cx="2690298" cy="1952071"/>
          </a:xfrm>
          <a:prstGeom prst="wedgeEllipseCallout">
            <a:avLst>
              <a:gd name="adj1" fmla="val 1250"/>
              <a:gd name="adj2" fmla="val 68673"/>
            </a:avLst>
          </a:prstGeom>
          <a:solidFill>
            <a:schemeClr val="accent5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sz="4000" dirty="0">
                <a:latin typeface="Arial Rounded MT Bold" panose="020F0704030504030204" pitchFamily="34" charset="77"/>
              </a:rPr>
              <a:t>П</a:t>
            </a:r>
            <a:r>
              <a:rPr lang="nb-NO" sz="4000" dirty="0" err="1">
                <a:latin typeface="Arial Rounded MT Bold" panose="020F0704030504030204" pitchFamily="34" charset="77"/>
              </a:rPr>
              <a:t>ривет</a:t>
            </a:r>
            <a:r>
              <a:rPr lang="nb-NO" sz="4000" dirty="0">
                <a:latin typeface="Arial Rounded MT Bold" panose="020F0704030504030204" pitchFamily="34" charset="77"/>
              </a:rPr>
              <a:t>!</a:t>
            </a:r>
            <a:r>
              <a:rPr lang="nb-NO" dirty="0"/>
              <a:t> </a:t>
            </a:r>
          </a:p>
          <a:p>
            <a:pPr algn="ctr"/>
            <a:r>
              <a:rPr lang="nb-NO" i="1" dirty="0" err="1"/>
              <a:t>Privjet</a:t>
            </a:r>
            <a:endParaRPr lang="nb-NO" i="1" dirty="0"/>
          </a:p>
          <a:p>
            <a:pPr algn="ctr"/>
            <a:r>
              <a:rPr lang="nb-NO" dirty="0"/>
              <a:t>russisk</a:t>
            </a:r>
          </a:p>
        </p:txBody>
      </p:sp>
      <p:sp>
        <p:nvSpPr>
          <p:cNvPr id="14" name="Bildeforklaring formet som en ellipse 13">
            <a:extLst>
              <a:ext uri="{FF2B5EF4-FFF2-40B4-BE49-F238E27FC236}">
                <a16:creationId xmlns:a16="http://schemas.microsoft.com/office/drawing/2014/main" id="{E34FBCC8-E322-2041-B997-C82F926A29DD}"/>
              </a:ext>
            </a:extLst>
          </p:cNvPr>
          <p:cNvSpPr/>
          <p:nvPr/>
        </p:nvSpPr>
        <p:spPr>
          <a:xfrm>
            <a:off x="3147054" y="143022"/>
            <a:ext cx="2842934" cy="2726668"/>
          </a:xfrm>
          <a:prstGeom prst="wedgeEllipseCallout">
            <a:avLst>
              <a:gd name="adj1" fmla="val 24622"/>
              <a:gd name="adj2" fmla="val 64387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200" dirty="0" err="1">
                <a:latin typeface="Arial Rounded MT Bold" panose="020F0704030504030204" pitchFamily="34" charset="77"/>
              </a:rPr>
              <a:t>Waad</a:t>
            </a:r>
            <a:r>
              <a:rPr lang="nb-NO" sz="3200" dirty="0">
                <a:latin typeface="Arial Rounded MT Bold" panose="020F0704030504030204" pitchFamily="34" charset="77"/>
              </a:rPr>
              <a:t> </a:t>
            </a:r>
            <a:r>
              <a:rPr lang="nb-NO" sz="3200" dirty="0" err="1">
                <a:latin typeface="Arial Rounded MT Bold" panose="020F0704030504030204" pitchFamily="34" charset="77"/>
              </a:rPr>
              <a:t>salaman</a:t>
            </a:r>
            <a:r>
              <a:rPr lang="nb-NO" sz="3200" dirty="0">
                <a:latin typeface="Arial Rounded MT Bold" panose="020F0704030504030204" pitchFamily="34" charset="77"/>
              </a:rPr>
              <a:t> </a:t>
            </a:r>
            <a:r>
              <a:rPr lang="nb-NO" sz="3200" dirty="0" err="1">
                <a:latin typeface="Arial Rounded MT Bold" panose="020F0704030504030204" pitchFamily="34" charset="77"/>
              </a:rPr>
              <a:t>tihiin</a:t>
            </a:r>
            <a:r>
              <a:rPr lang="nb-NO" sz="3200" dirty="0">
                <a:latin typeface="Arial Rounded MT Bold" panose="020F0704030504030204" pitchFamily="34" charset="77"/>
              </a:rPr>
              <a:t>!</a:t>
            </a:r>
            <a:endParaRPr lang="nb-NO" sz="2400" dirty="0">
              <a:latin typeface="Arial Rounded MT Bold" panose="020F0704030504030204" pitchFamily="34" charset="77"/>
            </a:endParaRPr>
          </a:p>
          <a:p>
            <a:pPr algn="ctr"/>
            <a:r>
              <a:rPr lang="nb-NO" i="1" dirty="0" err="1"/>
              <a:t>Wad</a:t>
            </a:r>
            <a:r>
              <a:rPr lang="nb-NO" i="1" dirty="0"/>
              <a:t> </a:t>
            </a:r>
            <a:r>
              <a:rPr lang="nb-NO" i="1" dirty="0" err="1"/>
              <a:t>salaman</a:t>
            </a:r>
            <a:r>
              <a:rPr lang="nb-NO" i="1" dirty="0"/>
              <a:t> </a:t>
            </a:r>
            <a:r>
              <a:rPr lang="nb-NO" i="1" dirty="0" err="1"/>
              <a:t>tihin</a:t>
            </a:r>
            <a:endParaRPr lang="nb-NO" i="1" dirty="0"/>
          </a:p>
          <a:p>
            <a:pPr algn="ctr"/>
            <a:r>
              <a:rPr lang="nb-NO" dirty="0"/>
              <a:t>somali </a:t>
            </a:r>
          </a:p>
        </p:txBody>
      </p:sp>
      <p:sp>
        <p:nvSpPr>
          <p:cNvPr id="15" name="Bildeforklaring formet som en ellipse 14">
            <a:extLst>
              <a:ext uri="{FF2B5EF4-FFF2-40B4-BE49-F238E27FC236}">
                <a16:creationId xmlns:a16="http://schemas.microsoft.com/office/drawing/2014/main" id="{F2ADF9A0-B371-324F-9227-434158290FB2}"/>
              </a:ext>
            </a:extLst>
          </p:cNvPr>
          <p:cNvSpPr/>
          <p:nvPr/>
        </p:nvSpPr>
        <p:spPr>
          <a:xfrm>
            <a:off x="9653257" y="6238991"/>
            <a:ext cx="2334639" cy="2119975"/>
          </a:xfrm>
          <a:prstGeom prst="wedgeEllipseCallout">
            <a:avLst>
              <a:gd name="adj1" fmla="val 12894"/>
              <a:gd name="adj2" fmla="val 61302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i-ET" sz="4000" b="1" dirty="0"/>
              <a:t>ሰላም</a:t>
            </a:r>
            <a:r>
              <a:rPr lang="en-US" sz="4000" b="1" dirty="0">
                <a:latin typeface="Arial Rounded MT Bold" panose="020F0704030504030204" pitchFamily="34" charset="77"/>
              </a:rPr>
              <a:t>!</a:t>
            </a:r>
          </a:p>
          <a:p>
            <a:pPr algn="ctr"/>
            <a:r>
              <a:rPr lang="en-US" sz="2000" i="1" dirty="0" err="1"/>
              <a:t>Selam</a:t>
            </a:r>
            <a:endParaRPr lang="en-US" sz="2000" i="1" dirty="0"/>
          </a:p>
          <a:p>
            <a:pPr algn="ctr"/>
            <a:r>
              <a:rPr lang="en-US" sz="2000" dirty="0" err="1"/>
              <a:t>tigrinja</a:t>
            </a:r>
            <a:r>
              <a:rPr lang="nb-NO" sz="2000" dirty="0"/>
              <a:t> </a:t>
            </a:r>
          </a:p>
        </p:txBody>
      </p:sp>
      <p:sp>
        <p:nvSpPr>
          <p:cNvPr id="16" name="Bildeforklaring formet som en ellipse 15">
            <a:extLst>
              <a:ext uri="{FF2B5EF4-FFF2-40B4-BE49-F238E27FC236}">
                <a16:creationId xmlns:a16="http://schemas.microsoft.com/office/drawing/2014/main" id="{3545718A-0CE8-764C-9A78-96733B652D77}"/>
              </a:ext>
            </a:extLst>
          </p:cNvPr>
          <p:cNvSpPr/>
          <p:nvPr/>
        </p:nvSpPr>
        <p:spPr>
          <a:xfrm>
            <a:off x="7528163" y="1829306"/>
            <a:ext cx="2253121" cy="1933587"/>
          </a:xfrm>
          <a:prstGeom prst="wedgeEllipseCallout">
            <a:avLst>
              <a:gd name="adj1" fmla="val -20089"/>
              <a:gd name="adj2" fmla="val 67707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dirty="0">
                <a:latin typeface="Arial Rounded MT Bold" panose="020F0704030504030204" pitchFamily="34" charset="77"/>
              </a:rPr>
              <a:t>Hallo!</a:t>
            </a:r>
          </a:p>
          <a:p>
            <a:pPr algn="ctr"/>
            <a:r>
              <a:rPr lang="nb-NO" i="1" dirty="0" err="1"/>
              <a:t>Hallå</a:t>
            </a:r>
            <a:endParaRPr lang="nb-NO" i="1" dirty="0"/>
          </a:p>
          <a:p>
            <a:pPr algn="ctr"/>
            <a:r>
              <a:rPr lang="nb-NO" dirty="0"/>
              <a:t>tysk</a:t>
            </a:r>
          </a:p>
        </p:txBody>
      </p:sp>
      <p:pic>
        <p:nvPicPr>
          <p:cNvPr id="18" name="Bilde 17">
            <a:extLst>
              <a:ext uri="{FF2B5EF4-FFF2-40B4-BE49-F238E27FC236}">
                <a16:creationId xmlns:a16="http://schemas.microsoft.com/office/drawing/2014/main" id="{15E19A20-0750-B744-A209-05A65F999B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913" y="301554"/>
            <a:ext cx="1868819" cy="564852"/>
          </a:xfrm>
          <a:prstGeom prst="rect">
            <a:avLst/>
          </a:prstGeom>
        </p:spPr>
      </p:pic>
      <p:pic>
        <p:nvPicPr>
          <p:cNvPr id="20" name="Bilde 19">
            <a:extLst>
              <a:ext uri="{FF2B5EF4-FFF2-40B4-BE49-F238E27FC236}">
                <a16:creationId xmlns:a16="http://schemas.microsoft.com/office/drawing/2014/main" id="{E27B083D-B991-824D-9D93-D0C2C4C149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0" y="0"/>
            <a:ext cx="1485090" cy="1038403"/>
          </a:xfrm>
          <a:prstGeom prst="rect">
            <a:avLst/>
          </a:prstGeom>
        </p:spPr>
      </p:pic>
      <p:sp>
        <p:nvSpPr>
          <p:cNvPr id="21" name="Bildeforklaring formet som en ellipse 20">
            <a:extLst>
              <a:ext uri="{FF2B5EF4-FFF2-40B4-BE49-F238E27FC236}">
                <a16:creationId xmlns:a16="http://schemas.microsoft.com/office/drawing/2014/main" id="{86A82519-0AA3-7948-AC02-F3B16AEAB9B9}"/>
              </a:ext>
            </a:extLst>
          </p:cNvPr>
          <p:cNvSpPr/>
          <p:nvPr/>
        </p:nvSpPr>
        <p:spPr>
          <a:xfrm>
            <a:off x="6034755" y="6896843"/>
            <a:ext cx="2242711" cy="2254167"/>
          </a:xfrm>
          <a:prstGeom prst="wedgeEllipseCallou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dirty="0" err="1">
                <a:latin typeface="Arial Rounded MT Bold" panose="020F0704030504030204" pitchFamily="34" charset="77"/>
              </a:rPr>
              <a:t>Salut</a:t>
            </a:r>
            <a:r>
              <a:rPr lang="nb-NO" sz="3600" dirty="0">
                <a:latin typeface="Arial Rounded MT Bold" panose="020F0704030504030204" pitchFamily="34" charset="77"/>
              </a:rPr>
              <a:t>!</a:t>
            </a:r>
          </a:p>
          <a:p>
            <a:pPr algn="ctr"/>
            <a:r>
              <a:rPr lang="nb-NO" i="1" dirty="0" err="1"/>
              <a:t>Salu</a:t>
            </a:r>
            <a:endParaRPr lang="nb-NO" i="1" dirty="0"/>
          </a:p>
          <a:p>
            <a:pPr algn="ctr"/>
            <a:r>
              <a:rPr lang="nb-NO" dirty="0"/>
              <a:t>fransk</a:t>
            </a:r>
          </a:p>
        </p:txBody>
      </p:sp>
      <p:sp>
        <p:nvSpPr>
          <p:cNvPr id="17" name="Bildeforklaring formet som en ellipse 16">
            <a:extLst>
              <a:ext uri="{FF2B5EF4-FFF2-40B4-BE49-F238E27FC236}">
                <a16:creationId xmlns:a16="http://schemas.microsoft.com/office/drawing/2014/main" id="{36A599F3-C37B-994A-9EA6-585D85D1E4C2}"/>
              </a:ext>
            </a:extLst>
          </p:cNvPr>
          <p:cNvSpPr/>
          <p:nvPr/>
        </p:nvSpPr>
        <p:spPr>
          <a:xfrm>
            <a:off x="472105" y="4267211"/>
            <a:ext cx="2379999" cy="2298836"/>
          </a:xfrm>
          <a:prstGeom prst="wedgeEllipseCallout">
            <a:avLst>
              <a:gd name="adj1" fmla="val 40476"/>
              <a:gd name="adj2" fmla="val 52014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dirty="0">
                <a:latin typeface="Arial Rounded MT Bold" panose="020F0704030504030204" pitchFamily="34" charset="77"/>
              </a:rPr>
              <a:t>Bures!</a:t>
            </a:r>
          </a:p>
          <a:p>
            <a:pPr algn="ctr"/>
            <a:r>
              <a:rPr lang="nb-NO" i="1" dirty="0"/>
              <a:t>Bores</a:t>
            </a:r>
          </a:p>
          <a:p>
            <a:pPr algn="ctr"/>
            <a:r>
              <a:rPr lang="nb-NO" dirty="0"/>
              <a:t>nordsamisk</a:t>
            </a:r>
          </a:p>
        </p:txBody>
      </p:sp>
      <p:sp>
        <p:nvSpPr>
          <p:cNvPr id="19" name="Bildeforklaring formet som en ellipse 18">
            <a:extLst>
              <a:ext uri="{FF2B5EF4-FFF2-40B4-BE49-F238E27FC236}">
                <a16:creationId xmlns:a16="http://schemas.microsoft.com/office/drawing/2014/main" id="{45DD1CC3-7477-2D4E-959E-87F10AE94C52}"/>
              </a:ext>
            </a:extLst>
          </p:cNvPr>
          <p:cNvSpPr/>
          <p:nvPr/>
        </p:nvSpPr>
        <p:spPr>
          <a:xfrm>
            <a:off x="349264" y="1216661"/>
            <a:ext cx="2419999" cy="2211699"/>
          </a:xfrm>
          <a:prstGeom prst="wedgeEllipseCallou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b="1" dirty="0" err="1">
                <a:latin typeface="Arial Rounded MT Bold" panose="020F0704030504030204" pitchFamily="34" charset="77"/>
              </a:rPr>
              <a:t>Labas</a:t>
            </a:r>
            <a:r>
              <a:rPr lang="nb-NO" sz="3600" b="1" dirty="0">
                <a:latin typeface="Arial Rounded MT Bold" panose="020F0704030504030204" pitchFamily="34" charset="77"/>
              </a:rPr>
              <a:t>!</a:t>
            </a:r>
          </a:p>
          <a:p>
            <a:pPr algn="ctr"/>
            <a:r>
              <a:rPr lang="nb-NO" i="1" dirty="0" err="1"/>
              <a:t>Labas</a:t>
            </a:r>
            <a:endParaRPr lang="nb-NO" i="1" dirty="0"/>
          </a:p>
          <a:p>
            <a:pPr algn="ctr"/>
            <a:r>
              <a:rPr lang="nb-NO" dirty="0"/>
              <a:t>litauisk</a:t>
            </a:r>
          </a:p>
        </p:txBody>
      </p:sp>
      <p:sp>
        <p:nvSpPr>
          <p:cNvPr id="22" name="Bildeforklaring formet som en ellipse 21">
            <a:extLst>
              <a:ext uri="{FF2B5EF4-FFF2-40B4-BE49-F238E27FC236}">
                <a16:creationId xmlns:a16="http://schemas.microsoft.com/office/drawing/2014/main" id="{90CD6864-CAEF-E044-8C9A-2726E9BDF950}"/>
              </a:ext>
            </a:extLst>
          </p:cNvPr>
          <p:cNvSpPr/>
          <p:nvPr/>
        </p:nvSpPr>
        <p:spPr>
          <a:xfrm>
            <a:off x="179918" y="10391725"/>
            <a:ext cx="2216536" cy="2207794"/>
          </a:xfrm>
          <a:prstGeom prst="wedgeEllipseCallout">
            <a:avLst>
              <a:gd name="adj1" fmla="val 16997"/>
              <a:gd name="adj2" fmla="val 6416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3" name="Bildeforklaring formet som en ellipse 22">
            <a:extLst>
              <a:ext uri="{FF2B5EF4-FFF2-40B4-BE49-F238E27FC236}">
                <a16:creationId xmlns:a16="http://schemas.microsoft.com/office/drawing/2014/main" id="{3C308BDE-A1AD-2E49-AE3B-DB48662584C4}"/>
              </a:ext>
            </a:extLst>
          </p:cNvPr>
          <p:cNvSpPr/>
          <p:nvPr/>
        </p:nvSpPr>
        <p:spPr>
          <a:xfrm>
            <a:off x="2608179" y="10254605"/>
            <a:ext cx="2158237" cy="2016695"/>
          </a:xfrm>
          <a:prstGeom prst="wedgeEllipseCallout">
            <a:avLst>
              <a:gd name="adj1" fmla="val -18835"/>
              <a:gd name="adj2" fmla="val 7058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4" name="Bildeforklaring formet som en ellipse 23">
            <a:extLst>
              <a:ext uri="{FF2B5EF4-FFF2-40B4-BE49-F238E27FC236}">
                <a16:creationId xmlns:a16="http://schemas.microsoft.com/office/drawing/2014/main" id="{0D1D34E3-C7AC-BB4B-B566-B385706B761A}"/>
              </a:ext>
            </a:extLst>
          </p:cNvPr>
          <p:cNvSpPr/>
          <p:nvPr/>
        </p:nvSpPr>
        <p:spPr>
          <a:xfrm>
            <a:off x="7369183" y="10391725"/>
            <a:ext cx="2094840" cy="1957128"/>
          </a:xfrm>
          <a:prstGeom prst="wedgeEllipseCallou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/>
          </a:p>
        </p:txBody>
      </p:sp>
      <p:sp>
        <p:nvSpPr>
          <p:cNvPr id="25" name="Bildeforklaring formet som en ellipse 24">
            <a:extLst>
              <a:ext uri="{FF2B5EF4-FFF2-40B4-BE49-F238E27FC236}">
                <a16:creationId xmlns:a16="http://schemas.microsoft.com/office/drawing/2014/main" id="{9DC1560F-C132-1443-AC45-CD1E77EE2833}"/>
              </a:ext>
            </a:extLst>
          </p:cNvPr>
          <p:cNvSpPr/>
          <p:nvPr/>
        </p:nvSpPr>
        <p:spPr>
          <a:xfrm>
            <a:off x="9696909" y="1006947"/>
            <a:ext cx="2173725" cy="1688521"/>
          </a:xfrm>
          <a:prstGeom prst="wedgeEllipseCallout">
            <a:avLst>
              <a:gd name="adj1" fmla="val -18758"/>
              <a:gd name="adj2" fmla="val 60682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dirty="0">
                <a:latin typeface="Arial Rounded MT Bold" panose="020F0704030504030204" pitchFamily="34" charset="77"/>
              </a:rPr>
              <a:t>¡Hola!</a:t>
            </a:r>
          </a:p>
          <a:p>
            <a:pPr algn="ctr"/>
            <a:r>
              <a:rPr lang="nb-NO" i="1" dirty="0"/>
              <a:t>Åla</a:t>
            </a:r>
          </a:p>
          <a:p>
            <a:pPr algn="ctr"/>
            <a:r>
              <a:rPr lang="nb-NO" dirty="0"/>
              <a:t>spansk</a:t>
            </a:r>
          </a:p>
        </p:txBody>
      </p:sp>
      <p:sp>
        <p:nvSpPr>
          <p:cNvPr id="26" name="Bildeforklaring formet som en ellipse 25">
            <a:extLst>
              <a:ext uri="{FF2B5EF4-FFF2-40B4-BE49-F238E27FC236}">
                <a16:creationId xmlns:a16="http://schemas.microsoft.com/office/drawing/2014/main" id="{C247568B-D919-3E49-B682-7576A564DA38}"/>
              </a:ext>
            </a:extLst>
          </p:cNvPr>
          <p:cNvSpPr/>
          <p:nvPr/>
        </p:nvSpPr>
        <p:spPr>
          <a:xfrm>
            <a:off x="9590392" y="10235483"/>
            <a:ext cx="2476398" cy="2140085"/>
          </a:xfrm>
          <a:prstGeom prst="wedgeEllipseCallout">
            <a:avLst>
              <a:gd name="adj1" fmla="val 1250"/>
              <a:gd name="adj2" fmla="val 6867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60179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433</TotalTime>
  <Words>92</Words>
  <Application>Microsoft Macintosh PowerPoint</Application>
  <PresentationFormat>Egendefinert</PresentationFormat>
  <Paragraphs>47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Nyala</vt:lpstr>
      <vt:lpstr>Office-tema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Microsoft Office User</dc:creator>
  <cp:lastModifiedBy>Solveig Berg Johnsen</cp:lastModifiedBy>
  <cp:revision>29</cp:revision>
  <cp:lastPrinted>2020-08-12T11:00:48Z</cp:lastPrinted>
  <dcterms:created xsi:type="dcterms:W3CDTF">2018-10-31T09:43:11Z</dcterms:created>
  <dcterms:modified xsi:type="dcterms:W3CDTF">2020-08-12T11:03:44Z</dcterms:modified>
</cp:coreProperties>
</file>