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</p:sldIdLst>
  <p:sldSz cx="12192000" cy="16256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F1C5"/>
    <a:srgbClr val="F7D150"/>
    <a:srgbClr val="FEE800"/>
    <a:srgbClr val="FFE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824"/>
    <p:restoredTop sz="94656"/>
  </p:normalViewPr>
  <p:slideViewPr>
    <p:cSldViewPr snapToGrid="0" snapToObjects="1">
      <p:cViewPr varScale="1">
        <p:scale>
          <a:sx n="35" d="100"/>
          <a:sy n="35" d="100"/>
        </p:scale>
        <p:origin x="196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8FF8D-7188-0749-B644-0E2A2C972FD6}" type="datetimeFigureOut">
              <a:rPr lang="nb-NO" smtClean="0"/>
              <a:t>25.11.2018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92EF7-E51E-0948-A271-22CC31EF809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40802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
Andre nivå
Tredje nivå
Fjerde nivå
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8FF8D-7188-0749-B644-0E2A2C972FD6}" type="datetimeFigureOut">
              <a:rPr lang="nb-NO" smtClean="0"/>
              <a:t>25.11.2018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92EF7-E51E-0948-A271-22CC31EF809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34119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nb-NO"/>
              <a:t>Rediger tekststiler i malen
Andre nivå
Tredje nivå
Fjerde nivå
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8FF8D-7188-0749-B644-0E2A2C972FD6}" type="datetimeFigureOut">
              <a:rPr lang="nb-NO" smtClean="0"/>
              <a:t>25.11.2018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92EF7-E51E-0948-A271-22CC31EF809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89518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
Andre nivå
Tredje nivå
Fjerde nivå
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8FF8D-7188-0749-B644-0E2A2C972FD6}" type="datetimeFigureOut">
              <a:rPr lang="nb-NO" smtClean="0"/>
              <a:t>25.11.2018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92EF7-E51E-0948-A271-22CC31EF809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08464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
Andre nivå
Tredje nivå
Fjerde nivå
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8FF8D-7188-0749-B644-0E2A2C972FD6}" type="datetimeFigureOut">
              <a:rPr lang="nb-NO" smtClean="0"/>
              <a:t>25.11.2018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92EF7-E51E-0948-A271-22CC31EF809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26196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nb-NO"/>
              <a:t>Rediger tekststiler i malen
Andre nivå
Tredje nivå
Fjerde nivå
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nb-NO"/>
              <a:t>Rediger tekststiler i malen
Andre nivå
Tredje nivå
Fjerde nivå
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8FF8D-7188-0749-B644-0E2A2C972FD6}" type="datetimeFigureOut">
              <a:rPr lang="nb-NO" smtClean="0"/>
              <a:t>25.11.2018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92EF7-E51E-0948-A271-22CC31EF809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95190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nb-NO"/>
              <a:t>Rediger tekststiler i malen
Andre nivå
Tredje nivå
Fjerde nivå
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nb-NO"/>
              <a:t>Rediger tekststiler i malen
Andre nivå
Tredje nivå
Fjerde nivå
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nb-NO"/>
              <a:t>Rediger tekststiler i malen
Andre nivå
Tredje nivå
Fjerde nivå
Femte nivå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nb-NO"/>
              <a:t>Rediger tekststiler i malen
Andre nivå
Tredje nivå
Fjerde nivå
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8FF8D-7188-0749-B644-0E2A2C972FD6}" type="datetimeFigureOut">
              <a:rPr lang="nb-NO" smtClean="0"/>
              <a:t>25.11.2018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92EF7-E51E-0948-A271-22CC31EF809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40183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8FF8D-7188-0749-B644-0E2A2C972FD6}" type="datetimeFigureOut">
              <a:rPr lang="nb-NO" smtClean="0"/>
              <a:t>25.11.2018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92EF7-E51E-0948-A271-22CC31EF809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88768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8FF8D-7188-0749-B644-0E2A2C972FD6}" type="datetimeFigureOut">
              <a:rPr lang="nb-NO" smtClean="0"/>
              <a:t>25.11.2018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92EF7-E51E-0948-A271-22CC31EF809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47664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nb-NO"/>
              <a:t>Rediger tekststiler i malen
Andre nivå
Tredje nivå
Fjerde nivå
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nb-NO"/>
              <a:t>Rediger tekststiler i malen
Andre nivå
Tredje nivå
Fjerde nivå
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8FF8D-7188-0749-B644-0E2A2C972FD6}" type="datetimeFigureOut">
              <a:rPr lang="nb-NO" smtClean="0"/>
              <a:t>25.11.2018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92EF7-E51E-0948-A271-22CC31EF809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85745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nb-NO"/>
              <a:t>Rediger tekststiler i malen
Andre nivå
Tredje nivå
Fjerde nivå
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8FF8D-7188-0749-B644-0E2A2C972FD6}" type="datetimeFigureOut">
              <a:rPr lang="nb-NO" smtClean="0"/>
              <a:t>25.11.2018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92EF7-E51E-0948-A271-22CC31EF809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03779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
Andre nivå
Tredje nivå
Fjerde nivå
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88FF8D-7188-0749-B644-0E2A2C972FD6}" type="datetimeFigureOut">
              <a:rPr lang="nb-NO" smtClean="0"/>
              <a:t>25.11.2018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92EF7-E51E-0948-A271-22CC31EF809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58236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F1C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e 6">
            <a:extLst>
              <a:ext uri="{FF2B5EF4-FFF2-40B4-BE49-F238E27FC236}">
                <a16:creationId xmlns:a16="http://schemas.microsoft.com/office/drawing/2014/main" id="{63859969-6FC6-2440-AB72-0541CD114D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531" y="12315655"/>
            <a:ext cx="10875552" cy="2956331"/>
          </a:xfrm>
          <a:prstGeom prst="rect">
            <a:avLst/>
          </a:prstGeom>
        </p:spPr>
      </p:pic>
      <p:sp>
        <p:nvSpPr>
          <p:cNvPr id="8" name="Bildeforklaring formet som en ellipse 7">
            <a:extLst>
              <a:ext uri="{FF2B5EF4-FFF2-40B4-BE49-F238E27FC236}">
                <a16:creationId xmlns:a16="http://schemas.microsoft.com/office/drawing/2014/main" id="{0FA53CBC-9050-2C44-BF79-C2583EBC89C4}"/>
              </a:ext>
            </a:extLst>
          </p:cNvPr>
          <p:cNvSpPr/>
          <p:nvPr/>
        </p:nvSpPr>
        <p:spPr>
          <a:xfrm>
            <a:off x="5932307" y="3775601"/>
            <a:ext cx="2611960" cy="2470825"/>
          </a:xfrm>
          <a:prstGeom prst="wedgeEllipseCallou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6000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Arial Rounded MT Bold" panose="020F0704030504030204" pitchFamily="34" charset="77"/>
              </a:rPr>
              <a:t>Hei!</a:t>
            </a:r>
          </a:p>
        </p:txBody>
      </p:sp>
      <p:sp>
        <p:nvSpPr>
          <p:cNvPr id="9" name="Bildeforklaring formet som en ellipse 8">
            <a:extLst>
              <a:ext uri="{FF2B5EF4-FFF2-40B4-BE49-F238E27FC236}">
                <a16:creationId xmlns:a16="http://schemas.microsoft.com/office/drawing/2014/main" id="{4BF06269-C3D4-1D44-B919-10F48FDAB6F9}"/>
              </a:ext>
            </a:extLst>
          </p:cNvPr>
          <p:cNvSpPr/>
          <p:nvPr/>
        </p:nvSpPr>
        <p:spPr>
          <a:xfrm>
            <a:off x="680531" y="6914108"/>
            <a:ext cx="3211583" cy="2699631"/>
          </a:xfrm>
          <a:prstGeom prst="wedgeEllipseCallout">
            <a:avLst>
              <a:gd name="adj1" fmla="val 20266"/>
              <a:gd name="adj2" fmla="val 66886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b="1" dirty="0"/>
              <a:t>أهلاً وسهلاً</a:t>
            </a:r>
            <a:r>
              <a:rPr lang="nb-NO" sz="8800" b="1" dirty="0"/>
              <a:t> </a:t>
            </a:r>
          </a:p>
          <a:p>
            <a:pPr algn="ctr"/>
            <a:r>
              <a:rPr lang="nb-NO" i="1" dirty="0" err="1"/>
              <a:t>Ahlan</a:t>
            </a:r>
            <a:r>
              <a:rPr lang="nb-NO" i="1" dirty="0"/>
              <a:t> </a:t>
            </a:r>
            <a:r>
              <a:rPr lang="nb-NO" i="1" dirty="0" err="1"/>
              <a:t>wa</a:t>
            </a:r>
            <a:r>
              <a:rPr lang="nb-NO" i="1" dirty="0"/>
              <a:t> </a:t>
            </a:r>
            <a:r>
              <a:rPr lang="nb-NO" i="1" dirty="0" err="1"/>
              <a:t>sahlan</a:t>
            </a:r>
            <a:endParaRPr lang="nb-NO" i="1" dirty="0"/>
          </a:p>
          <a:p>
            <a:pPr algn="ctr"/>
            <a:r>
              <a:rPr lang="nb-NO" sz="2000" dirty="0">
                <a:effectLst/>
              </a:rPr>
              <a:t> arabisk</a:t>
            </a:r>
          </a:p>
        </p:txBody>
      </p:sp>
      <p:sp>
        <p:nvSpPr>
          <p:cNvPr id="10" name="Bildeforklaring formet som en ellipse 9">
            <a:extLst>
              <a:ext uri="{FF2B5EF4-FFF2-40B4-BE49-F238E27FC236}">
                <a16:creationId xmlns:a16="http://schemas.microsoft.com/office/drawing/2014/main" id="{09F0D9BE-2F19-7744-8962-0C8509857097}"/>
              </a:ext>
            </a:extLst>
          </p:cNvPr>
          <p:cNvSpPr/>
          <p:nvPr/>
        </p:nvSpPr>
        <p:spPr>
          <a:xfrm>
            <a:off x="3092101" y="3721409"/>
            <a:ext cx="2454116" cy="2410060"/>
          </a:xfrm>
          <a:prstGeom prst="wedgeEllipseCallout">
            <a:avLst>
              <a:gd name="adj1" fmla="val 25940"/>
              <a:gd name="adj2" fmla="val 5907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600" b="1" dirty="0">
                <a:latin typeface="Arial Rounded MT Bold" panose="020F0704030504030204" pitchFamily="34" charset="77"/>
              </a:rPr>
              <a:t>Cześć!</a:t>
            </a:r>
          </a:p>
          <a:p>
            <a:pPr algn="ctr"/>
            <a:r>
              <a:rPr lang="nb-NO" sz="2000" i="1" dirty="0"/>
              <a:t>Tsjestsj</a:t>
            </a:r>
            <a:r>
              <a:rPr lang="nb-NO" sz="2000" i="1" dirty="0">
                <a:effectLst/>
              </a:rPr>
              <a:t> </a:t>
            </a:r>
          </a:p>
          <a:p>
            <a:pPr algn="ctr"/>
            <a:r>
              <a:rPr lang="nb-NO" sz="2000" dirty="0"/>
              <a:t>polsk</a:t>
            </a:r>
            <a:r>
              <a:rPr lang="nb-NO" sz="2000" dirty="0">
                <a:effectLst/>
              </a:rPr>
              <a:t> </a:t>
            </a:r>
            <a:endParaRPr lang="nb-NO" sz="2000" dirty="0"/>
          </a:p>
        </p:txBody>
      </p:sp>
      <p:sp>
        <p:nvSpPr>
          <p:cNvPr id="11" name="Bildeforklaring formet som en ellipse 10">
            <a:extLst>
              <a:ext uri="{FF2B5EF4-FFF2-40B4-BE49-F238E27FC236}">
                <a16:creationId xmlns:a16="http://schemas.microsoft.com/office/drawing/2014/main" id="{126DEFBB-3628-7F4A-8033-422514F3BF15}"/>
              </a:ext>
            </a:extLst>
          </p:cNvPr>
          <p:cNvSpPr/>
          <p:nvPr/>
        </p:nvSpPr>
        <p:spPr>
          <a:xfrm>
            <a:off x="5811525" y="9393671"/>
            <a:ext cx="2887086" cy="2532881"/>
          </a:xfrm>
          <a:prstGeom prst="wedgeEllipseCallout">
            <a:avLst>
              <a:gd name="adj1" fmla="val 4957"/>
              <a:gd name="adj2" fmla="val 63411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400" b="1" dirty="0">
                <a:latin typeface="Arial Rounded MT Bold" panose="020F0704030504030204" pitchFamily="34" charset="77"/>
              </a:rPr>
              <a:t>สวัสดี</a:t>
            </a:r>
            <a:endParaRPr lang="nb-NO" b="1" dirty="0">
              <a:latin typeface="Arial Rounded MT Bold" panose="020F0704030504030204" pitchFamily="34" charset="77"/>
            </a:endParaRPr>
          </a:p>
          <a:p>
            <a:pPr algn="ctr"/>
            <a:r>
              <a:rPr lang="nb-NO" sz="2000" i="1" dirty="0">
                <a:effectLst/>
              </a:rPr>
              <a:t> S</a:t>
            </a:r>
            <a:r>
              <a:rPr lang="nb-NO" sz="2000" i="1" dirty="0"/>
              <a:t>a-</a:t>
            </a:r>
            <a:r>
              <a:rPr lang="nb-NO" sz="2000" i="1" dirty="0" err="1"/>
              <a:t>wadd</a:t>
            </a:r>
            <a:r>
              <a:rPr lang="nb-NO" sz="2000" i="1" dirty="0"/>
              <a:t>-di</a:t>
            </a:r>
            <a:endParaRPr lang="nb-NO" sz="2000" i="1" dirty="0">
              <a:effectLst/>
            </a:endParaRPr>
          </a:p>
          <a:p>
            <a:pPr algn="ctr"/>
            <a:r>
              <a:rPr lang="nb-NO" sz="2000" dirty="0"/>
              <a:t>thai</a:t>
            </a:r>
            <a:r>
              <a:rPr lang="nb-NO" sz="2000" dirty="0">
                <a:effectLst/>
              </a:rPr>
              <a:t> </a:t>
            </a:r>
            <a:endParaRPr lang="nb-NO" sz="2000" dirty="0"/>
          </a:p>
        </p:txBody>
      </p:sp>
      <p:sp>
        <p:nvSpPr>
          <p:cNvPr id="2" name="TekstSylinder 1">
            <a:extLst>
              <a:ext uri="{FF2B5EF4-FFF2-40B4-BE49-F238E27FC236}">
                <a16:creationId xmlns:a16="http://schemas.microsoft.com/office/drawing/2014/main" id="{94B009DE-CD62-2042-83B1-31EA93A71C6D}"/>
              </a:ext>
            </a:extLst>
          </p:cNvPr>
          <p:cNvSpPr txBox="1"/>
          <p:nvPr/>
        </p:nvSpPr>
        <p:spPr>
          <a:xfrm>
            <a:off x="680531" y="15389594"/>
            <a:ext cx="10875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err="1"/>
              <a:t>nafo.oslomet.no</a:t>
            </a:r>
            <a:r>
              <a:rPr lang="nb-NO" dirty="0"/>
              <a:t>							               	               	        </a:t>
            </a:r>
            <a:r>
              <a:rPr lang="nb-NO" dirty="0" err="1"/>
              <a:t>morsmal.no</a:t>
            </a:r>
            <a:endParaRPr lang="nb-NO" dirty="0"/>
          </a:p>
        </p:txBody>
      </p:sp>
      <p:sp>
        <p:nvSpPr>
          <p:cNvPr id="3" name="Bildeforklaring formet som en ellipse 2">
            <a:extLst>
              <a:ext uri="{FF2B5EF4-FFF2-40B4-BE49-F238E27FC236}">
                <a16:creationId xmlns:a16="http://schemas.microsoft.com/office/drawing/2014/main" id="{E5E8FFA7-8BA0-7945-9A0A-2B49DD24D123}"/>
              </a:ext>
            </a:extLst>
          </p:cNvPr>
          <p:cNvSpPr/>
          <p:nvPr/>
        </p:nvSpPr>
        <p:spPr>
          <a:xfrm>
            <a:off x="6355584" y="797629"/>
            <a:ext cx="2253121" cy="2131394"/>
          </a:xfrm>
          <a:prstGeom prst="wedgeEllipseCallou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3600" b="1" dirty="0" err="1">
                <a:latin typeface="Arial Rounded MT Bold" panose="020F0704030504030204" pitchFamily="34" charset="77"/>
              </a:rPr>
              <a:t>Ciao</a:t>
            </a:r>
            <a:r>
              <a:rPr lang="nb-NO" sz="3600" b="1" dirty="0">
                <a:latin typeface="Arial Rounded MT Bold" panose="020F0704030504030204" pitchFamily="34" charset="77"/>
              </a:rPr>
              <a:t>!</a:t>
            </a:r>
          </a:p>
          <a:p>
            <a:pPr algn="ctr"/>
            <a:r>
              <a:rPr lang="nb-NO" i="1" dirty="0" err="1"/>
              <a:t>Tsjao</a:t>
            </a:r>
            <a:endParaRPr lang="nb-NO" i="1" dirty="0"/>
          </a:p>
          <a:p>
            <a:pPr algn="ctr"/>
            <a:r>
              <a:rPr lang="nb-NO" dirty="0"/>
              <a:t>italiensk</a:t>
            </a:r>
          </a:p>
        </p:txBody>
      </p:sp>
      <p:sp>
        <p:nvSpPr>
          <p:cNvPr id="4" name="Bildeforklaring formet som en ellipse 3">
            <a:extLst>
              <a:ext uri="{FF2B5EF4-FFF2-40B4-BE49-F238E27FC236}">
                <a16:creationId xmlns:a16="http://schemas.microsoft.com/office/drawing/2014/main" id="{295AB078-E19D-C04B-AF3C-412ADA14E8EE}"/>
              </a:ext>
            </a:extLst>
          </p:cNvPr>
          <p:cNvSpPr/>
          <p:nvPr/>
        </p:nvSpPr>
        <p:spPr>
          <a:xfrm>
            <a:off x="3215167" y="9774487"/>
            <a:ext cx="2413897" cy="2272305"/>
          </a:xfrm>
          <a:prstGeom prst="wedgeEllipseCallout">
            <a:avLst>
              <a:gd name="adj1" fmla="val -2399"/>
              <a:gd name="adj2" fmla="val 65195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3600" dirty="0">
                <a:latin typeface="Arial Rounded MT Bold" panose="020F0704030504030204" pitchFamily="34" charset="77"/>
              </a:rPr>
              <a:t>Hola!</a:t>
            </a:r>
          </a:p>
          <a:p>
            <a:pPr algn="ctr"/>
            <a:r>
              <a:rPr lang="nb-NO" i="1" dirty="0"/>
              <a:t>Åla</a:t>
            </a:r>
          </a:p>
          <a:p>
            <a:pPr algn="ctr"/>
            <a:r>
              <a:rPr lang="nb-NO" dirty="0"/>
              <a:t>spansk</a:t>
            </a:r>
          </a:p>
        </p:txBody>
      </p:sp>
      <p:sp>
        <p:nvSpPr>
          <p:cNvPr id="5" name="Bildeforklaring formet som en ellipse 4">
            <a:extLst>
              <a:ext uri="{FF2B5EF4-FFF2-40B4-BE49-F238E27FC236}">
                <a16:creationId xmlns:a16="http://schemas.microsoft.com/office/drawing/2014/main" id="{AFD7E36E-1499-E346-A56F-6916E7870373}"/>
              </a:ext>
            </a:extLst>
          </p:cNvPr>
          <p:cNvSpPr/>
          <p:nvPr/>
        </p:nvSpPr>
        <p:spPr>
          <a:xfrm>
            <a:off x="4222301" y="7047780"/>
            <a:ext cx="2178995" cy="2120630"/>
          </a:xfrm>
          <a:prstGeom prst="wedgeEllipseCallou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3600" b="1" dirty="0">
                <a:latin typeface="Arial Rounded MT Bold" panose="020F0704030504030204" pitchFamily="34" charset="77"/>
              </a:rPr>
              <a:t>Hi!</a:t>
            </a:r>
          </a:p>
          <a:p>
            <a:pPr algn="ctr"/>
            <a:r>
              <a:rPr lang="nb-NO" i="1" dirty="0"/>
              <a:t>Hai</a:t>
            </a:r>
          </a:p>
          <a:p>
            <a:pPr algn="ctr"/>
            <a:r>
              <a:rPr lang="nb-NO" dirty="0"/>
              <a:t>engelsk</a:t>
            </a:r>
          </a:p>
        </p:txBody>
      </p:sp>
      <p:sp>
        <p:nvSpPr>
          <p:cNvPr id="6" name="Bildeforklaring formet som en ellipse 5">
            <a:extLst>
              <a:ext uri="{FF2B5EF4-FFF2-40B4-BE49-F238E27FC236}">
                <a16:creationId xmlns:a16="http://schemas.microsoft.com/office/drawing/2014/main" id="{8FF155FE-982C-DD43-B734-744319C244A3}"/>
              </a:ext>
            </a:extLst>
          </p:cNvPr>
          <p:cNvSpPr/>
          <p:nvPr/>
        </p:nvSpPr>
        <p:spPr>
          <a:xfrm>
            <a:off x="680531" y="10004242"/>
            <a:ext cx="2237361" cy="2140085"/>
          </a:xfrm>
          <a:prstGeom prst="wedgeEllipseCallout">
            <a:avLst>
              <a:gd name="adj1" fmla="val -8659"/>
              <a:gd name="adj2" fmla="val 7250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" sz="4800" b="1" dirty="0"/>
              <a:t>سلام</a:t>
            </a:r>
            <a:r>
              <a:rPr lang="nb-NO" sz="4400" dirty="0"/>
              <a:t> </a:t>
            </a:r>
          </a:p>
          <a:p>
            <a:pPr algn="ctr"/>
            <a:r>
              <a:rPr lang="nb-NO" i="1" dirty="0"/>
              <a:t>Salam</a:t>
            </a:r>
          </a:p>
          <a:p>
            <a:pPr algn="ctr"/>
            <a:r>
              <a:rPr lang="nb-NO" dirty="0" err="1"/>
              <a:t>dari</a:t>
            </a:r>
            <a:endParaRPr lang="nb-NO" dirty="0"/>
          </a:p>
        </p:txBody>
      </p:sp>
      <p:sp>
        <p:nvSpPr>
          <p:cNvPr id="12" name="Bildeforklaring formet som en ellipse 11">
            <a:extLst>
              <a:ext uri="{FF2B5EF4-FFF2-40B4-BE49-F238E27FC236}">
                <a16:creationId xmlns:a16="http://schemas.microsoft.com/office/drawing/2014/main" id="{DF94185A-807A-9B4A-BE27-974AE57EF561}"/>
              </a:ext>
            </a:extLst>
          </p:cNvPr>
          <p:cNvSpPr/>
          <p:nvPr/>
        </p:nvSpPr>
        <p:spPr>
          <a:xfrm>
            <a:off x="8930358" y="3835745"/>
            <a:ext cx="2801555" cy="2799784"/>
          </a:xfrm>
          <a:prstGeom prst="wedgeEllipseCallou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" sz="3200" dirty="0"/>
              <a:t>ا</a:t>
            </a:r>
            <a:r>
              <a:rPr lang="ar" sz="4000" b="1" dirty="0"/>
              <a:t>سلام عليکم! </a:t>
            </a:r>
            <a:endParaRPr lang="nb-NO" sz="4000" b="1" dirty="0"/>
          </a:p>
          <a:p>
            <a:pPr algn="ctr"/>
            <a:r>
              <a:rPr lang="nb-NO" sz="2000" i="1" dirty="0" err="1"/>
              <a:t>Asalamu</a:t>
            </a:r>
            <a:r>
              <a:rPr lang="nb-NO" sz="2000" i="1" dirty="0"/>
              <a:t> </a:t>
            </a:r>
            <a:r>
              <a:rPr lang="nb-NO" sz="2000" i="1" dirty="0" err="1"/>
              <a:t>alaikum</a:t>
            </a:r>
            <a:endParaRPr lang="nb-NO" sz="2000" i="1" dirty="0"/>
          </a:p>
          <a:p>
            <a:pPr algn="ctr"/>
            <a:r>
              <a:rPr lang="nb-NO" sz="2000" dirty="0"/>
              <a:t>pashto</a:t>
            </a:r>
          </a:p>
        </p:txBody>
      </p:sp>
      <p:sp>
        <p:nvSpPr>
          <p:cNvPr id="13" name="Bildeforklaring formet som en ellipse 12">
            <a:extLst>
              <a:ext uri="{FF2B5EF4-FFF2-40B4-BE49-F238E27FC236}">
                <a16:creationId xmlns:a16="http://schemas.microsoft.com/office/drawing/2014/main" id="{C225D992-D0E2-374F-A28A-EEBCE6E23FDB}"/>
              </a:ext>
            </a:extLst>
          </p:cNvPr>
          <p:cNvSpPr/>
          <p:nvPr/>
        </p:nvSpPr>
        <p:spPr>
          <a:xfrm>
            <a:off x="9165169" y="9887758"/>
            <a:ext cx="2733856" cy="2401802"/>
          </a:xfrm>
          <a:prstGeom prst="wedgeEllipseCallout">
            <a:avLst>
              <a:gd name="adj1" fmla="val -42180"/>
              <a:gd name="adj2" fmla="val 58264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z-Cyrl-AZ" sz="4000" dirty="0">
                <a:latin typeface="Arial Rounded MT Bold" panose="020F0704030504030204" pitchFamily="34" charset="77"/>
              </a:rPr>
              <a:t>П</a:t>
            </a:r>
            <a:r>
              <a:rPr lang="nb-NO" sz="4000" dirty="0" err="1">
                <a:latin typeface="Arial Rounded MT Bold" panose="020F0704030504030204" pitchFamily="34" charset="77"/>
              </a:rPr>
              <a:t>ривет</a:t>
            </a:r>
            <a:r>
              <a:rPr lang="nb-NO" sz="4000" dirty="0">
                <a:latin typeface="Arial Rounded MT Bold" panose="020F0704030504030204" pitchFamily="34" charset="77"/>
              </a:rPr>
              <a:t>!</a:t>
            </a:r>
            <a:r>
              <a:rPr lang="nb-NO" dirty="0"/>
              <a:t> </a:t>
            </a:r>
          </a:p>
          <a:p>
            <a:pPr algn="ctr"/>
            <a:r>
              <a:rPr lang="nb-NO" i="1" dirty="0" err="1"/>
              <a:t>Privjet</a:t>
            </a:r>
            <a:endParaRPr lang="nb-NO" i="1" dirty="0"/>
          </a:p>
          <a:p>
            <a:pPr algn="ctr"/>
            <a:r>
              <a:rPr lang="nb-NO" dirty="0"/>
              <a:t>russisk</a:t>
            </a:r>
          </a:p>
        </p:txBody>
      </p:sp>
      <p:sp>
        <p:nvSpPr>
          <p:cNvPr id="14" name="Bildeforklaring formet som en ellipse 13">
            <a:extLst>
              <a:ext uri="{FF2B5EF4-FFF2-40B4-BE49-F238E27FC236}">
                <a16:creationId xmlns:a16="http://schemas.microsoft.com/office/drawing/2014/main" id="{E34FBCC8-E322-2041-B997-C82F926A29DD}"/>
              </a:ext>
            </a:extLst>
          </p:cNvPr>
          <p:cNvSpPr/>
          <p:nvPr/>
        </p:nvSpPr>
        <p:spPr>
          <a:xfrm>
            <a:off x="3215167" y="396550"/>
            <a:ext cx="2842934" cy="2726668"/>
          </a:xfrm>
          <a:prstGeom prst="wedgeEllipseCallout">
            <a:avLst>
              <a:gd name="adj1" fmla="val 24622"/>
              <a:gd name="adj2" fmla="val 64387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3200" dirty="0" err="1">
                <a:latin typeface="Arial Rounded MT Bold" panose="020F0704030504030204" pitchFamily="34" charset="77"/>
              </a:rPr>
              <a:t>Waad</a:t>
            </a:r>
            <a:r>
              <a:rPr lang="nb-NO" sz="3200" dirty="0">
                <a:latin typeface="Arial Rounded MT Bold" panose="020F0704030504030204" pitchFamily="34" charset="77"/>
              </a:rPr>
              <a:t> </a:t>
            </a:r>
            <a:r>
              <a:rPr lang="nb-NO" sz="3200" dirty="0" err="1">
                <a:latin typeface="Arial Rounded MT Bold" panose="020F0704030504030204" pitchFamily="34" charset="77"/>
              </a:rPr>
              <a:t>salaman</a:t>
            </a:r>
            <a:r>
              <a:rPr lang="nb-NO" sz="3200" dirty="0">
                <a:latin typeface="Arial Rounded MT Bold" panose="020F0704030504030204" pitchFamily="34" charset="77"/>
              </a:rPr>
              <a:t> </a:t>
            </a:r>
            <a:r>
              <a:rPr lang="nb-NO" sz="3200" dirty="0" err="1">
                <a:latin typeface="Arial Rounded MT Bold" panose="020F0704030504030204" pitchFamily="34" charset="77"/>
              </a:rPr>
              <a:t>tihiin</a:t>
            </a:r>
            <a:r>
              <a:rPr lang="nb-NO" sz="3200" dirty="0">
                <a:latin typeface="Arial Rounded MT Bold" panose="020F0704030504030204" pitchFamily="34" charset="77"/>
              </a:rPr>
              <a:t>!</a:t>
            </a:r>
            <a:endParaRPr lang="nb-NO" sz="2400" dirty="0">
              <a:latin typeface="Arial Rounded MT Bold" panose="020F0704030504030204" pitchFamily="34" charset="77"/>
            </a:endParaRPr>
          </a:p>
          <a:p>
            <a:pPr algn="ctr"/>
            <a:r>
              <a:rPr lang="nb-NO" i="1" dirty="0" err="1"/>
              <a:t>Wad</a:t>
            </a:r>
            <a:r>
              <a:rPr lang="nb-NO" i="1" dirty="0"/>
              <a:t> </a:t>
            </a:r>
            <a:r>
              <a:rPr lang="nb-NO" i="1" dirty="0" err="1"/>
              <a:t>salaman</a:t>
            </a:r>
            <a:r>
              <a:rPr lang="nb-NO" i="1" dirty="0"/>
              <a:t> </a:t>
            </a:r>
            <a:r>
              <a:rPr lang="nb-NO" i="1" dirty="0" err="1"/>
              <a:t>tihin</a:t>
            </a:r>
            <a:endParaRPr lang="nb-NO" i="1" dirty="0"/>
          </a:p>
          <a:p>
            <a:pPr algn="ctr"/>
            <a:r>
              <a:rPr lang="nb-NO" dirty="0"/>
              <a:t>somali </a:t>
            </a:r>
          </a:p>
        </p:txBody>
      </p:sp>
      <p:sp>
        <p:nvSpPr>
          <p:cNvPr id="15" name="Bildeforklaring formet som en ellipse 14">
            <a:extLst>
              <a:ext uri="{FF2B5EF4-FFF2-40B4-BE49-F238E27FC236}">
                <a16:creationId xmlns:a16="http://schemas.microsoft.com/office/drawing/2014/main" id="{F2ADF9A0-B371-324F-9227-434158290FB2}"/>
              </a:ext>
            </a:extLst>
          </p:cNvPr>
          <p:cNvSpPr/>
          <p:nvPr/>
        </p:nvSpPr>
        <p:spPr>
          <a:xfrm>
            <a:off x="9294928" y="7355616"/>
            <a:ext cx="2334639" cy="2119975"/>
          </a:xfrm>
          <a:prstGeom prst="wedgeEllipseCallou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i-ET" sz="4000" b="1" dirty="0"/>
              <a:t>ሰላም</a:t>
            </a:r>
            <a:r>
              <a:rPr lang="en-US" sz="4000" b="1" dirty="0">
                <a:latin typeface="Arial Rounded MT Bold" panose="020F0704030504030204" pitchFamily="34" charset="77"/>
              </a:rPr>
              <a:t>!</a:t>
            </a:r>
          </a:p>
          <a:p>
            <a:pPr algn="ctr"/>
            <a:r>
              <a:rPr lang="en-US" sz="2000" i="1" dirty="0" err="1"/>
              <a:t>Selam</a:t>
            </a:r>
            <a:endParaRPr lang="en-US" sz="2000" i="1" dirty="0"/>
          </a:p>
          <a:p>
            <a:pPr algn="ctr"/>
            <a:r>
              <a:rPr lang="en-US" sz="2000" dirty="0" err="1"/>
              <a:t>tigrinja</a:t>
            </a:r>
            <a:r>
              <a:rPr lang="nb-NO" sz="2000" dirty="0"/>
              <a:t> </a:t>
            </a:r>
          </a:p>
        </p:txBody>
      </p:sp>
      <p:sp>
        <p:nvSpPr>
          <p:cNvPr id="16" name="Bildeforklaring formet som en ellipse 15">
            <a:extLst>
              <a:ext uri="{FF2B5EF4-FFF2-40B4-BE49-F238E27FC236}">
                <a16:creationId xmlns:a16="http://schemas.microsoft.com/office/drawing/2014/main" id="{3545718A-0CE8-764C-9A78-96733B652D77}"/>
              </a:ext>
            </a:extLst>
          </p:cNvPr>
          <p:cNvSpPr/>
          <p:nvPr/>
        </p:nvSpPr>
        <p:spPr>
          <a:xfrm>
            <a:off x="8906188" y="1261121"/>
            <a:ext cx="2290647" cy="2137782"/>
          </a:xfrm>
          <a:prstGeom prst="wedgeEllipseCallout">
            <a:avLst>
              <a:gd name="adj1" fmla="val -24839"/>
              <a:gd name="adj2" fmla="val 61080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3600" dirty="0">
                <a:latin typeface="Arial Rounded MT Bold" panose="020F0704030504030204" pitchFamily="34" charset="77"/>
              </a:rPr>
              <a:t>Hallo!</a:t>
            </a:r>
          </a:p>
          <a:p>
            <a:pPr algn="ctr"/>
            <a:r>
              <a:rPr lang="nb-NO" i="1" dirty="0" err="1"/>
              <a:t>Hallå</a:t>
            </a:r>
            <a:endParaRPr lang="nb-NO" i="1" dirty="0"/>
          </a:p>
          <a:p>
            <a:pPr algn="ctr"/>
            <a:r>
              <a:rPr lang="nb-NO" dirty="0"/>
              <a:t>tysk</a:t>
            </a:r>
          </a:p>
        </p:txBody>
      </p:sp>
      <p:pic>
        <p:nvPicPr>
          <p:cNvPr id="18" name="Bilde 17">
            <a:extLst>
              <a:ext uri="{FF2B5EF4-FFF2-40B4-BE49-F238E27FC236}">
                <a16:creationId xmlns:a16="http://schemas.microsoft.com/office/drawing/2014/main" id="{15E19A20-0750-B744-A209-05A65F999B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913" y="301554"/>
            <a:ext cx="1712991" cy="517753"/>
          </a:xfrm>
          <a:prstGeom prst="rect">
            <a:avLst/>
          </a:prstGeom>
        </p:spPr>
      </p:pic>
      <p:pic>
        <p:nvPicPr>
          <p:cNvPr id="20" name="Bilde 19">
            <a:extLst>
              <a:ext uri="{FF2B5EF4-FFF2-40B4-BE49-F238E27FC236}">
                <a16:creationId xmlns:a16="http://schemas.microsoft.com/office/drawing/2014/main" id="{E27B083D-B991-824D-9D93-D0C2C4C149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62248" y="0"/>
            <a:ext cx="1690842" cy="1182269"/>
          </a:xfrm>
          <a:prstGeom prst="rect">
            <a:avLst/>
          </a:prstGeom>
        </p:spPr>
      </p:pic>
      <p:sp>
        <p:nvSpPr>
          <p:cNvPr id="21" name="Bildeforklaring formet som en ellipse 20">
            <a:extLst>
              <a:ext uri="{FF2B5EF4-FFF2-40B4-BE49-F238E27FC236}">
                <a16:creationId xmlns:a16="http://schemas.microsoft.com/office/drawing/2014/main" id="{86A82519-0AA3-7948-AC02-F3B16AEAB9B9}"/>
              </a:ext>
            </a:extLst>
          </p:cNvPr>
          <p:cNvSpPr/>
          <p:nvPr/>
        </p:nvSpPr>
        <p:spPr>
          <a:xfrm>
            <a:off x="6785746" y="6623123"/>
            <a:ext cx="2242711" cy="2254167"/>
          </a:xfrm>
          <a:prstGeom prst="wedgeEllipseCallou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3600" dirty="0" err="1">
                <a:latin typeface="Arial Rounded MT Bold" panose="020F0704030504030204" pitchFamily="34" charset="77"/>
              </a:rPr>
              <a:t>Salut</a:t>
            </a:r>
            <a:r>
              <a:rPr lang="nb-NO" sz="3600" dirty="0">
                <a:latin typeface="Arial Rounded MT Bold" panose="020F0704030504030204" pitchFamily="34" charset="77"/>
              </a:rPr>
              <a:t>!</a:t>
            </a:r>
          </a:p>
          <a:p>
            <a:pPr algn="ctr"/>
            <a:r>
              <a:rPr lang="nb-NO" i="1" dirty="0" err="1"/>
              <a:t>Salu</a:t>
            </a:r>
            <a:endParaRPr lang="nb-NO" i="1" dirty="0"/>
          </a:p>
          <a:p>
            <a:pPr algn="ctr"/>
            <a:r>
              <a:rPr lang="nb-NO" dirty="0"/>
              <a:t>fransk</a:t>
            </a:r>
          </a:p>
        </p:txBody>
      </p:sp>
      <p:sp>
        <p:nvSpPr>
          <p:cNvPr id="17" name="Bildeforklaring formet som en ellipse 16">
            <a:extLst>
              <a:ext uri="{FF2B5EF4-FFF2-40B4-BE49-F238E27FC236}">
                <a16:creationId xmlns:a16="http://schemas.microsoft.com/office/drawing/2014/main" id="{36A599F3-C37B-994A-9EA6-585D85D1E4C2}"/>
              </a:ext>
            </a:extLst>
          </p:cNvPr>
          <p:cNvSpPr/>
          <p:nvPr/>
        </p:nvSpPr>
        <p:spPr>
          <a:xfrm>
            <a:off x="421527" y="4224769"/>
            <a:ext cx="2379999" cy="2298836"/>
          </a:xfrm>
          <a:prstGeom prst="wedgeEllipseCallout">
            <a:avLst>
              <a:gd name="adj1" fmla="val 40476"/>
              <a:gd name="adj2" fmla="val 52014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3600" dirty="0">
                <a:latin typeface="Arial Rounded MT Bold" panose="020F0704030504030204" pitchFamily="34" charset="77"/>
              </a:rPr>
              <a:t>Bures!</a:t>
            </a:r>
          </a:p>
          <a:p>
            <a:pPr algn="ctr"/>
            <a:r>
              <a:rPr lang="nb-NO" i="1" dirty="0"/>
              <a:t>Bores</a:t>
            </a:r>
          </a:p>
          <a:p>
            <a:pPr algn="ctr"/>
            <a:r>
              <a:rPr lang="nb-NO" dirty="0"/>
              <a:t>nordsamisk</a:t>
            </a:r>
          </a:p>
        </p:txBody>
      </p:sp>
      <p:sp>
        <p:nvSpPr>
          <p:cNvPr id="19" name="Bildeforklaring formet som en ellipse 18">
            <a:extLst>
              <a:ext uri="{FF2B5EF4-FFF2-40B4-BE49-F238E27FC236}">
                <a16:creationId xmlns:a16="http://schemas.microsoft.com/office/drawing/2014/main" id="{45DD1CC3-7477-2D4E-959E-87F10AE94C52}"/>
              </a:ext>
            </a:extLst>
          </p:cNvPr>
          <p:cNvSpPr/>
          <p:nvPr/>
        </p:nvSpPr>
        <p:spPr>
          <a:xfrm>
            <a:off x="349264" y="1216661"/>
            <a:ext cx="2645979" cy="2451370"/>
          </a:xfrm>
          <a:prstGeom prst="wedgeEllipseCallou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3600" b="1" dirty="0" err="1">
                <a:latin typeface="Arial Rounded MT Bold" panose="020F0704030504030204" pitchFamily="34" charset="77"/>
              </a:rPr>
              <a:t>Labas</a:t>
            </a:r>
            <a:r>
              <a:rPr lang="nb-NO" sz="3600" b="1" dirty="0">
                <a:latin typeface="Arial Rounded MT Bold" panose="020F0704030504030204" pitchFamily="34" charset="77"/>
              </a:rPr>
              <a:t>!</a:t>
            </a:r>
          </a:p>
          <a:p>
            <a:pPr algn="ctr"/>
            <a:r>
              <a:rPr lang="nb-NO" i="1" dirty="0" err="1"/>
              <a:t>Labas</a:t>
            </a:r>
            <a:endParaRPr lang="nb-NO" i="1" dirty="0"/>
          </a:p>
          <a:p>
            <a:pPr algn="ctr"/>
            <a:r>
              <a:rPr lang="nb-NO" dirty="0"/>
              <a:t>litauisk</a:t>
            </a:r>
          </a:p>
        </p:txBody>
      </p:sp>
    </p:spTree>
    <p:extLst>
      <p:ext uri="{BB962C8B-B14F-4D97-AF65-F5344CB8AC3E}">
        <p14:creationId xmlns:p14="http://schemas.microsoft.com/office/powerpoint/2010/main" val="3860179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376</TotalTime>
  <Words>72</Words>
  <Application>Microsoft Office PowerPoint</Application>
  <PresentationFormat>Egendefinert</PresentationFormat>
  <Paragraphs>47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6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8" baseType="lpstr">
      <vt:lpstr>Arial</vt:lpstr>
      <vt:lpstr>Arial Rounded MT Bold</vt:lpstr>
      <vt:lpstr>Calibri</vt:lpstr>
      <vt:lpstr>Calibri Light</vt:lpstr>
      <vt:lpstr>Cordia New</vt:lpstr>
      <vt:lpstr>Nyala</vt:lpstr>
      <vt:lpstr>Office-tema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Microsoft Office User</dc:creator>
  <cp:lastModifiedBy>Lene Østli</cp:lastModifiedBy>
  <cp:revision>25</cp:revision>
  <cp:lastPrinted>2018-11-09T09:41:32Z</cp:lastPrinted>
  <dcterms:created xsi:type="dcterms:W3CDTF">2018-10-31T09:43:11Z</dcterms:created>
  <dcterms:modified xsi:type="dcterms:W3CDTF">2018-11-25T13:57:18Z</dcterms:modified>
</cp:coreProperties>
</file>