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4" r:id="rId5"/>
    <p:sldId id="268" r:id="rId6"/>
    <p:sldId id="265" r:id="rId7"/>
    <p:sldId id="262" r:id="rId8"/>
    <p:sldId id="267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uziene, Renalda" userId="d54b8beb-e6be-47c4-8357-bf74e85c191b" providerId="ADAL" clId="{564FBDD7-534E-4E38-9EAB-72371D71420E}"/>
    <pc:docChg chg="undo custSel modSld">
      <pc:chgData name="Bruziene, Renalda" userId="d54b8beb-e6be-47c4-8357-bf74e85c191b" providerId="ADAL" clId="{564FBDD7-534E-4E38-9EAB-72371D71420E}" dt="2018-09-26T16:42:07.466" v="3011" actId="20577"/>
      <pc:docMkLst>
        <pc:docMk/>
      </pc:docMkLst>
      <pc:sldChg chg="modSp">
        <pc:chgData name="Bruziene, Renalda" userId="d54b8beb-e6be-47c4-8357-bf74e85c191b" providerId="ADAL" clId="{564FBDD7-534E-4E38-9EAB-72371D71420E}" dt="2018-09-14T16:27:46.389" v="10" actId="14100"/>
        <pc:sldMkLst>
          <pc:docMk/>
          <pc:sldMk cId="1102908015" sldId="256"/>
        </pc:sldMkLst>
        <pc:spChg chg="mod">
          <ac:chgData name="Bruziene, Renalda" userId="d54b8beb-e6be-47c4-8357-bf74e85c191b" providerId="ADAL" clId="{564FBDD7-534E-4E38-9EAB-72371D71420E}" dt="2018-09-14T16:27:29.333" v="1" actId="20577"/>
          <ac:spMkLst>
            <pc:docMk/>
            <pc:sldMk cId="1102908015" sldId="256"/>
            <ac:spMk id="2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14T16:27:46.389" v="10" actId="14100"/>
          <ac:spMkLst>
            <pc:docMk/>
            <pc:sldMk cId="1102908015" sldId="256"/>
            <ac:spMk id="3" creationId="{00000000-0000-0000-0000-000000000000}"/>
          </ac:spMkLst>
        </pc:spChg>
        <pc:picChg chg="mod">
          <ac:chgData name="Bruziene, Renalda" userId="d54b8beb-e6be-47c4-8357-bf74e85c191b" providerId="ADAL" clId="{564FBDD7-534E-4E38-9EAB-72371D71420E}" dt="2018-09-14T16:27:37.259" v="6" actId="1076"/>
          <ac:picMkLst>
            <pc:docMk/>
            <pc:sldMk cId="1102908015" sldId="256"/>
            <ac:picMk id="5" creationId="{00000000-0000-0000-0000-000000000000}"/>
          </ac:picMkLst>
        </pc:picChg>
      </pc:sldChg>
      <pc:sldChg chg="modSp">
        <pc:chgData name="Bruziene, Renalda" userId="d54b8beb-e6be-47c4-8357-bf74e85c191b" providerId="ADAL" clId="{564FBDD7-534E-4E38-9EAB-72371D71420E}" dt="2018-09-26T16:40:17.945" v="3001" actId="790"/>
        <pc:sldMkLst>
          <pc:docMk/>
          <pc:sldMk cId="1143990771" sldId="257"/>
        </pc:sldMkLst>
        <pc:spChg chg="mod">
          <ac:chgData name="Bruziene, Renalda" userId="d54b8beb-e6be-47c4-8357-bf74e85c191b" providerId="ADAL" clId="{564FBDD7-534E-4E38-9EAB-72371D71420E}" dt="2018-09-26T16:39:24.455" v="2996" actId="790"/>
          <ac:spMkLst>
            <pc:docMk/>
            <pc:sldMk cId="1143990771" sldId="257"/>
            <ac:spMk id="2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26T16:40:17.945" v="3001" actId="790"/>
          <ac:spMkLst>
            <pc:docMk/>
            <pc:sldMk cId="1143990771" sldId="257"/>
            <ac:spMk id="3" creationId="{00000000-0000-0000-0000-000000000000}"/>
          </ac:spMkLst>
        </pc:spChg>
        <pc:picChg chg="mod">
          <ac:chgData name="Bruziene, Renalda" userId="d54b8beb-e6be-47c4-8357-bf74e85c191b" providerId="ADAL" clId="{564FBDD7-534E-4E38-9EAB-72371D71420E}" dt="2018-09-17T16:33:48.455" v="2790" actId="1076"/>
          <ac:picMkLst>
            <pc:docMk/>
            <pc:sldMk cId="1143990771" sldId="257"/>
            <ac:picMk id="4" creationId="{00000000-0000-0000-0000-000000000000}"/>
          </ac:picMkLst>
        </pc:picChg>
      </pc:sldChg>
      <pc:sldChg chg="modSp">
        <pc:chgData name="Bruziene, Renalda" userId="d54b8beb-e6be-47c4-8357-bf74e85c191b" providerId="ADAL" clId="{564FBDD7-534E-4E38-9EAB-72371D71420E}" dt="2018-09-26T16:41:09.838" v="3007" actId="790"/>
        <pc:sldMkLst>
          <pc:docMk/>
          <pc:sldMk cId="3677015405" sldId="262"/>
        </pc:sldMkLst>
        <pc:spChg chg="mod">
          <ac:chgData name="Bruziene, Renalda" userId="d54b8beb-e6be-47c4-8357-bf74e85c191b" providerId="ADAL" clId="{564FBDD7-534E-4E38-9EAB-72371D71420E}" dt="2018-09-17T16:42:06.308" v="2886" actId="207"/>
          <ac:spMkLst>
            <pc:docMk/>
            <pc:sldMk cId="3677015405" sldId="262"/>
            <ac:spMk id="2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26T16:41:09.838" v="3007" actId="790"/>
          <ac:spMkLst>
            <pc:docMk/>
            <pc:sldMk cId="3677015405" sldId="262"/>
            <ac:spMk id="3" creationId="{00000000-0000-0000-0000-000000000000}"/>
          </ac:spMkLst>
        </pc:spChg>
        <pc:picChg chg="mod">
          <ac:chgData name="Bruziene, Renalda" userId="d54b8beb-e6be-47c4-8357-bf74e85c191b" providerId="ADAL" clId="{564FBDD7-534E-4E38-9EAB-72371D71420E}" dt="2018-09-17T16:29:28.922" v="2370" actId="1076"/>
          <ac:picMkLst>
            <pc:docMk/>
            <pc:sldMk cId="3677015405" sldId="262"/>
            <ac:picMk id="6" creationId="{00000000-0000-0000-0000-000000000000}"/>
          </ac:picMkLst>
        </pc:picChg>
      </pc:sldChg>
      <pc:sldChg chg="modSp">
        <pc:chgData name="Bruziene, Renalda" userId="d54b8beb-e6be-47c4-8357-bf74e85c191b" providerId="ADAL" clId="{564FBDD7-534E-4E38-9EAB-72371D71420E}" dt="2018-09-17T16:40:39.501" v="2879" actId="27636"/>
        <pc:sldMkLst>
          <pc:docMk/>
          <pc:sldMk cId="1504532704" sldId="264"/>
        </pc:sldMkLst>
        <pc:spChg chg="mod">
          <ac:chgData name="Bruziene, Renalda" userId="d54b8beb-e6be-47c4-8357-bf74e85c191b" providerId="ADAL" clId="{564FBDD7-534E-4E38-9EAB-72371D71420E}" dt="2018-09-17T16:35:20.080" v="2818" actId="20577"/>
          <ac:spMkLst>
            <pc:docMk/>
            <pc:sldMk cId="1504532704" sldId="264"/>
            <ac:spMk id="2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17T16:40:39.501" v="2879" actId="27636"/>
          <ac:spMkLst>
            <pc:docMk/>
            <pc:sldMk cId="1504532704" sldId="264"/>
            <ac:spMk id="3" creationId="{00000000-0000-0000-0000-000000000000}"/>
          </ac:spMkLst>
        </pc:spChg>
      </pc:sldChg>
      <pc:sldChg chg="modSp">
        <pc:chgData name="Bruziene, Renalda" userId="d54b8beb-e6be-47c4-8357-bf74e85c191b" providerId="ADAL" clId="{564FBDD7-534E-4E38-9EAB-72371D71420E}" dt="2018-09-26T16:40:51.161" v="3006" actId="20577"/>
        <pc:sldMkLst>
          <pc:docMk/>
          <pc:sldMk cId="1649426626" sldId="265"/>
        </pc:sldMkLst>
        <pc:spChg chg="mod">
          <ac:chgData name="Bruziene, Renalda" userId="d54b8beb-e6be-47c4-8357-bf74e85c191b" providerId="ADAL" clId="{564FBDD7-534E-4E38-9EAB-72371D71420E}" dt="2018-09-17T16:41:59.157" v="2885" actId="207"/>
          <ac:spMkLst>
            <pc:docMk/>
            <pc:sldMk cId="1649426626" sldId="265"/>
            <ac:spMk id="2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26T16:40:51.161" v="3006" actId="20577"/>
          <ac:spMkLst>
            <pc:docMk/>
            <pc:sldMk cId="1649426626" sldId="265"/>
            <ac:spMk id="3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26T16:40:38.170" v="3003" actId="14100"/>
          <ac:spMkLst>
            <pc:docMk/>
            <pc:sldMk cId="1649426626" sldId="265"/>
            <ac:spMk id="4" creationId="{00000000-0000-0000-0000-000000000000}"/>
          </ac:spMkLst>
        </pc:spChg>
      </pc:sldChg>
      <pc:sldChg chg="modSp">
        <pc:chgData name="Bruziene, Renalda" userId="d54b8beb-e6be-47c4-8357-bf74e85c191b" providerId="ADAL" clId="{564FBDD7-534E-4E38-9EAB-72371D71420E}" dt="2018-09-26T16:40:32.667" v="3002" actId="790"/>
        <pc:sldMkLst>
          <pc:docMk/>
          <pc:sldMk cId="3213157511" sldId="266"/>
        </pc:sldMkLst>
        <pc:spChg chg="mod">
          <ac:chgData name="Bruziene, Renalda" userId="d54b8beb-e6be-47c4-8357-bf74e85c191b" providerId="ADAL" clId="{564FBDD7-534E-4E38-9EAB-72371D71420E}" dt="2018-09-17T16:34:25.267" v="2801" actId="207"/>
          <ac:spMkLst>
            <pc:docMk/>
            <pc:sldMk cId="3213157511" sldId="266"/>
            <ac:spMk id="2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26T16:40:32.667" v="3002" actId="790"/>
          <ac:spMkLst>
            <pc:docMk/>
            <pc:sldMk cId="3213157511" sldId="266"/>
            <ac:spMk id="3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14T16:32:30.812" v="309" actId="27636"/>
          <ac:spMkLst>
            <pc:docMk/>
            <pc:sldMk cId="3213157511" sldId="266"/>
            <ac:spMk id="4" creationId="{00000000-0000-0000-0000-000000000000}"/>
          </ac:spMkLst>
        </pc:spChg>
      </pc:sldChg>
      <pc:sldChg chg="modSp">
        <pc:chgData name="Bruziene, Renalda" userId="d54b8beb-e6be-47c4-8357-bf74e85c191b" providerId="ADAL" clId="{564FBDD7-534E-4E38-9EAB-72371D71420E}" dt="2018-09-26T16:42:07.466" v="3011" actId="20577"/>
        <pc:sldMkLst>
          <pc:docMk/>
          <pc:sldMk cId="567039796" sldId="267"/>
        </pc:sldMkLst>
        <pc:spChg chg="mod">
          <ac:chgData name="Bruziene, Renalda" userId="d54b8beb-e6be-47c4-8357-bf74e85c191b" providerId="ADAL" clId="{564FBDD7-534E-4E38-9EAB-72371D71420E}" dt="2018-09-17T16:44:19.196" v="2959" actId="207"/>
          <ac:spMkLst>
            <pc:docMk/>
            <pc:sldMk cId="567039796" sldId="267"/>
            <ac:spMk id="2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26T16:42:07.466" v="3011" actId="20577"/>
          <ac:spMkLst>
            <pc:docMk/>
            <pc:sldMk cId="567039796" sldId="267"/>
            <ac:spMk id="3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17T16:45:14.580" v="2995" actId="20577"/>
          <ac:spMkLst>
            <pc:docMk/>
            <pc:sldMk cId="567039796" sldId="267"/>
            <ac:spMk id="4" creationId="{00000000-0000-0000-0000-000000000000}"/>
          </ac:spMkLst>
        </pc:spChg>
      </pc:sldChg>
      <pc:sldChg chg="modSp">
        <pc:chgData name="Bruziene, Renalda" userId="d54b8beb-e6be-47c4-8357-bf74e85c191b" providerId="ADAL" clId="{564FBDD7-534E-4E38-9EAB-72371D71420E}" dt="2018-09-17T16:41:07.512" v="2882" actId="20577"/>
        <pc:sldMkLst>
          <pc:docMk/>
          <pc:sldMk cId="3687743255" sldId="268"/>
        </pc:sldMkLst>
        <pc:spChg chg="mod">
          <ac:chgData name="Bruziene, Renalda" userId="d54b8beb-e6be-47c4-8357-bf74e85c191b" providerId="ADAL" clId="{564FBDD7-534E-4E38-9EAB-72371D71420E}" dt="2018-09-17T16:38:17.217" v="2839" actId="207"/>
          <ac:spMkLst>
            <pc:docMk/>
            <pc:sldMk cId="3687743255" sldId="268"/>
            <ac:spMk id="2" creationId="{00000000-0000-0000-0000-000000000000}"/>
          </ac:spMkLst>
        </pc:spChg>
        <pc:spChg chg="mod">
          <ac:chgData name="Bruziene, Renalda" userId="d54b8beb-e6be-47c4-8357-bf74e85c191b" providerId="ADAL" clId="{564FBDD7-534E-4E38-9EAB-72371D71420E}" dt="2018-09-17T16:41:07.512" v="2882" actId="20577"/>
          <ac:spMkLst>
            <pc:docMk/>
            <pc:sldMk cId="3687743255" sldId="268"/>
            <ac:spMk id="3" creationId="{00000000-0000-0000-0000-000000000000}"/>
          </ac:spMkLst>
        </pc:spChg>
        <pc:picChg chg="mod">
          <ac:chgData name="Bruziene, Renalda" userId="d54b8beb-e6be-47c4-8357-bf74e85c191b" providerId="ADAL" clId="{564FBDD7-534E-4E38-9EAB-72371D71420E}" dt="2018-09-17T16:39:00.318" v="2842" actId="14100"/>
          <ac:picMkLst>
            <pc:docMk/>
            <pc:sldMk cId="3687743255" sldId="268"/>
            <ac:picMk id="7" creationId="{00000000-0000-0000-0000-000000000000}"/>
          </ac:picMkLst>
        </pc:picChg>
      </pc:sldChg>
    </pc:docChg>
  </pc:docChgLst>
  <pc:docChgLst>
    <pc:chgData name="Bruziene, Renalda" userId="d54b8beb-e6be-47c4-8357-bf74e85c191b" providerId="ADAL" clId="{A0B9E4D2-ABF3-41E9-80C0-86F779F2DC2C}"/>
    <pc:docChg chg="modSld">
      <pc:chgData name="Bruziene, Renalda" userId="d54b8beb-e6be-47c4-8357-bf74e85c191b" providerId="ADAL" clId="{A0B9E4D2-ABF3-41E9-80C0-86F779F2DC2C}" dt="2018-09-14T16:25:47.744" v="1" actId="14100"/>
      <pc:docMkLst>
        <pc:docMk/>
      </pc:docMkLst>
      <pc:sldChg chg="modSp">
        <pc:chgData name="Bruziene, Renalda" userId="d54b8beb-e6be-47c4-8357-bf74e85c191b" providerId="ADAL" clId="{A0B9E4D2-ABF3-41E9-80C0-86F779F2DC2C}" dt="2018-09-14T16:25:47.744" v="1" actId="14100"/>
        <pc:sldMkLst>
          <pc:docMk/>
          <pc:sldMk cId="3213157511" sldId="266"/>
        </pc:sldMkLst>
        <pc:spChg chg="mod">
          <ac:chgData name="Bruziene, Renalda" userId="d54b8beb-e6be-47c4-8357-bf74e85c191b" providerId="ADAL" clId="{A0B9E4D2-ABF3-41E9-80C0-86F779F2DC2C}" dt="2018-09-14T16:25:47.744" v="1" actId="14100"/>
          <ac:spMkLst>
            <pc:docMk/>
            <pc:sldMk cId="3213157511" sldId="26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9" name="Undertit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b-NO"/>
              <a:t>Klikk for å redigere undertittelstil i malen</a:t>
            </a:r>
            <a:endParaRPr kumimoji="0" lang="en-US"/>
          </a:p>
        </p:txBody>
      </p:sp>
      <p:sp>
        <p:nvSpPr>
          <p:cNvPr id="28" name="Plassholder for dato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17" name="Plassholder for bunn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nb-NO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 linj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t linj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tt linj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tt linj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tt linj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tt linj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ssholder for lysbilde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nb-NO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 linj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tt linj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tt linj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tt linj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tt linj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tt linj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9" name="Plassholder for innhol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11" name="Plassholder for innhol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13" name="Plassholder for innhol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  <p:sp>
        <p:nvSpPr>
          <p:cNvPr id="14" name="Plassholder f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6" name="Plassholder for dato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 linj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  <p:sp>
        <p:nvSpPr>
          <p:cNvPr id="8" name="Rett linj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tt linj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tt linj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 linj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ssholder for innhol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b-NO"/>
              <a:t>Klikk for å redigere tekststiler i malen</a:t>
            </a:r>
          </a:p>
          <a:p>
            <a:pPr lvl="1" eaLnBrk="1" latinLnBrk="0" hangingPunct="1"/>
            <a:r>
              <a:rPr lang="nb-NO"/>
              <a:t>Andre nivå</a:t>
            </a:r>
          </a:p>
          <a:p>
            <a:pPr lvl="2" eaLnBrk="1" latinLnBrk="0" hangingPunct="1"/>
            <a:r>
              <a:rPr lang="nb-NO"/>
              <a:t>Tredje nivå</a:t>
            </a:r>
          </a:p>
          <a:p>
            <a:pPr lvl="3" eaLnBrk="1" latinLnBrk="0" hangingPunct="1"/>
            <a:r>
              <a:rPr lang="nb-NO"/>
              <a:t>Fjerde nivå</a:t>
            </a:r>
          </a:p>
          <a:p>
            <a:pPr lvl="4" eaLnBrk="1" latinLnBrk="0" hangingPunct="1"/>
            <a:r>
              <a:rPr lang="nb-NO"/>
              <a:t>Femte nivå</a:t>
            </a:r>
            <a:endParaRPr kumimoji="0" lang="en-US"/>
          </a:p>
        </p:txBody>
      </p:sp>
      <p:sp>
        <p:nvSpPr>
          <p:cNvPr id="21" name="Plassholder for dato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22" name="Plassholder for lysbilde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23" name="Plassholder for bunn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 linj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b-NO"/>
              <a:t>Klikk ikonet for å legge til et bilde</a:t>
            </a:r>
            <a:endParaRPr kumimoji="0" lang="en-US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b-NO"/>
              <a:t>Klikk for å redigere tekststiler i malen</a:t>
            </a:r>
          </a:p>
        </p:txBody>
      </p:sp>
      <p:sp>
        <p:nvSpPr>
          <p:cNvPr id="10" name="Rett linj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t linj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tt linj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tt linj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ssholder for dato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18" name="Plassholder for lysbilde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  <p:sp>
        <p:nvSpPr>
          <p:cNvPr id="21" name="Plassholder for bunn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 linj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ssholder for tit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b-NO"/>
              <a:t>Klikk for å redigere tittelstil</a:t>
            </a:r>
            <a:endParaRPr kumimoji="0" lang="en-US"/>
          </a:p>
        </p:txBody>
      </p:sp>
      <p:sp>
        <p:nvSpPr>
          <p:cNvPr id="13" name="Plassholder f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b-NO"/>
              <a:t>Klikk for å redigere tekststiler i malen</a:t>
            </a:r>
          </a:p>
          <a:p>
            <a:pPr lvl="1" eaLnBrk="1" latinLnBrk="0" hangingPunct="1"/>
            <a:r>
              <a:rPr kumimoji="0" lang="nb-NO"/>
              <a:t>Andre nivå</a:t>
            </a:r>
          </a:p>
          <a:p>
            <a:pPr lvl="2" eaLnBrk="1" latinLnBrk="0" hangingPunct="1"/>
            <a:r>
              <a:rPr kumimoji="0" lang="nb-NO"/>
              <a:t>Tredje nivå</a:t>
            </a:r>
          </a:p>
          <a:p>
            <a:pPr lvl="3" eaLnBrk="1" latinLnBrk="0" hangingPunct="1"/>
            <a:r>
              <a:rPr kumimoji="0" lang="nb-NO"/>
              <a:t>Fjerde nivå</a:t>
            </a:r>
          </a:p>
          <a:p>
            <a:pPr lvl="4" eaLnBrk="1" latinLnBrk="0" hangingPunct="1"/>
            <a:r>
              <a:rPr kumimoji="0" lang="nb-NO"/>
              <a:t>Femte nivå</a:t>
            </a:r>
            <a:endParaRPr kumimoji="0" lang="en-US"/>
          </a:p>
        </p:txBody>
      </p:sp>
      <p:sp>
        <p:nvSpPr>
          <p:cNvPr id="14" name="Plassholder for dato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9CEF35A-001A-4EB3-8986-32DA55B8C289}" type="datetimeFigureOut">
              <a:rPr lang="nb-NO" smtClean="0"/>
              <a:t>26.09.2018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Rett linj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tt linj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 linj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ssholder for lysbilde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6DC6BB3-29F4-400D-9F58-31953DF3D4E0}" type="slidenum">
              <a:rPr lang="nb-NO" smtClean="0"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norsknettskole.no/studentar/IT1h01ruva/sokrates.ht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286000" y="692696"/>
            <a:ext cx="6172200" cy="1440160"/>
          </a:xfrm>
        </p:spPr>
        <p:txBody>
          <a:bodyPr>
            <a:normAutofit/>
          </a:bodyPr>
          <a:lstStyle/>
          <a:p>
            <a:r>
              <a:rPr lang="nb-NO" sz="6600" dirty="0" err="1"/>
              <a:t>Sokratas</a:t>
            </a:r>
            <a:endParaRPr lang="nb-NO" sz="66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228184" y="4221088"/>
            <a:ext cx="1008112" cy="864096"/>
          </a:xfrm>
        </p:spPr>
        <p:txBody>
          <a:bodyPr/>
          <a:lstStyle/>
          <a:p>
            <a:endParaRPr lang="nb-NO" dirty="0"/>
          </a:p>
        </p:txBody>
      </p:sp>
      <p:pic>
        <p:nvPicPr>
          <p:cNvPr id="5" name="Plassholder for innhold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348880"/>
            <a:ext cx="4608512" cy="380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0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2286000" y="764704"/>
            <a:ext cx="6172200" cy="792088"/>
          </a:xfrm>
        </p:spPr>
        <p:txBody>
          <a:bodyPr/>
          <a:lstStyle/>
          <a:p>
            <a:r>
              <a:rPr lang="nb-NO" dirty="0">
                <a:solidFill>
                  <a:schemeClr val="tx1"/>
                </a:solidFill>
              </a:rPr>
              <a:t>Kas </a:t>
            </a:r>
            <a:r>
              <a:rPr lang="lt-LT" dirty="0">
                <a:solidFill>
                  <a:schemeClr val="tx1"/>
                </a:solidFill>
              </a:rPr>
              <a:t>buvo sokratas</a:t>
            </a:r>
            <a:r>
              <a:rPr lang="nb-NO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691680" y="1700808"/>
            <a:ext cx="7056784" cy="467411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u="sng" dirty="0">
                <a:solidFill>
                  <a:schemeClr val="tx1"/>
                </a:solidFill>
                <a:hlinkClick r:id="rId2"/>
              </a:rPr>
              <a:t>Sokratas</a:t>
            </a:r>
            <a:r>
              <a:rPr lang="nb-NO" sz="2000" dirty="0"/>
              <a:t> </a:t>
            </a:r>
            <a:r>
              <a:rPr lang="lt-LT" sz="2000" dirty="0">
                <a:solidFill>
                  <a:schemeClr val="tx1"/>
                </a:solidFill>
              </a:rPr>
              <a:t>buvo</a:t>
            </a:r>
            <a:r>
              <a:rPr lang="nb-NO" sz="2000" dirty="0">
                <a:solidFill>
                  <a:schemeClr val="tx1"/>
                </a:solidFill>
              </a:rPr>
              <a:t> i</a:t>
            </a:r>
            <a:r>
              <a:rPr lang="lt-LT" sz="2000" dirty="0">
                <a:solidFill>
                  <a:schemeClr val="tx1"/>
                </a:solidFill>
              </a:rPr>
              <a:t>šmintingas</a:t>
            </a:r>
            <a:r>
              <a:rPr lang="nb-NO" sz="2000" dirty="0">
                <a:solidFill>
                  <a:schemeClr val="tx1"/>
                </a:solidFill>
              </a:rPr>
              <a:t> </a:t>
            </a:r>
            <a:r>
              <a:rPr lang="lt-LT" sz="2000" dirty="0">
                <a:solidFill>
                  <a:schemeClr val="tx1"/>
                </a:solidFill>
              </a:rPr>
              <a:t>žmogus, kuris maždaug prieš </a:t>
            </a:r>
            <a:r>
              <a:rPr lang="nb-NO" sz="2000" dirty="0">
                <a:solidFill>
                  <a:schemeClr val="tx1"/>
                </a:solidFill>
              </a:rPr>
              <a:t>2400</a:t>
            </a:r>
            <a:r>
              <a:rPr lang="lt-LT" sz="2000" dirty="0">
                <a:solidFill>
                  <a:schemeClr val="tx1"/>
                </a:solidFill>
              </a:rPr>
              <a:t> metų gyveno Atėnuose.</a:t>
            </a:r>
            <a:r>
              <a:rPr lang="nb-NO" sz="2000" dirty="0">
                <a:solidFill>
                  <a:schemeClr val="tx1"/>
                </a:solidFill>
              </a:rPr>
              <a:t> </a:t>
            </a:r>
            <a:endParaRPr lang="lt-LT" sz="20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chemeClr val="tx1"/>
                </a:solidFill>
              </a:rPr>
              <a:t>Sokrata</a:t>
            </a:r>
            <a:r>
              <a:rPr lang="nb-NO" sz="2000" dirty="0">
                <a:solidFill>
                  <a:schemeClr val="tx1"/>
                </a:solidFill>
              </a:rPr>
              <a:t>s </a:t>
            </a:r>
            <a:r>
              <a:rPr lang="lt-LT" sz="2000" dirty="0">
                <a:solidFill>
                  <a:schemeClr val="tx1"/>
                </a:solidFill>
              </a:rPr>
              <a:t>buvo filosofas</a:t>
            </a:r>
            <a:r>
              <a:rPr lang="nb-NO" sz="2000" dirty="0">
                <a:solidFill>
                  <a:schemeClr val="tx1"/>
                </a:solidFill>
              </a:rPr>
              <a:t>. </a:t>
            </a:r>
            <a:r>
              <a:rPr lang="lt-LT" sz="2000" dirty="0">
                <a:solidFill>
                  <a:schemeClr val="tx1"/>
                </a:solidFill>
              </a:rPr>
              <a:t>Jis daug mąstė, ieškojo žinių ir išminties.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chemeClr val="tx1"/>
                </a:solidFill>
              </a:rPr>
              <a:t>Jis teigė, kad žmonės yra mąstančios būtybės.</a:t>
            </a:r>
            <a:endParaRPr lang="nb-NO" dirty="0">
              <a:solidFill>
                <a:schemeClr val="tx1"/>
              </a:solidFill>
            </a:endParaRP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328" y="3453559"/>
            <a:ext cx="3546136" cy="3070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0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chemeClr val="tx1"/>
                </a:solidFill>
              </a:rPr>
              <a:t>Kas yra </a:t>
            </a:r>
            <a:r>
              <a:rPr lang="nb-NO" b="1" dirty="0">
                <a:solidFill>
                  <a:schemeClr val="tx1"/>
                </a:solidFill>
              </a:rPr>
              <a:t>filosof</a:t>
            </a:r>
            <a:r>
              <a:rPr lang="lt-LT" b="1" dirty="0">
                <a:solidFill>
                  <a:schemeClr val="tx1"/>
                </a:solidFill>
              </a:rPr>
              <a:t>as</a:t>
            </a:r>
            <a:r>
              <a:rPr lang="nb-NO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114800" cy="4572000"/>
          </a:xfrm>
        </p:spPr>
        <p:txBody>
          <a:bodyPr>
            <a:normAutofit/>
          </a:bodyPr>
          <a:lstStyle/>
          <a:p>
            <a:r>
              <a:rPr lang="lt-LT" sz="2000" b="1" dirty="0"/>
              <a:t>Filosofas yra žmogus mąstytojas.</a:t>
            </a:r>
          </a:p>
          <a:p>
            <a:endParaRPr lang="nb-NO" sz="2000" b="1" dirty="0"/>
          </a:p>
          <a:p>
            <a:r>
              <a:rPr lang="lt-LT" sz="2000" b="1" dirty="0"/>
              <a:t>Filosofas yra išmintingas žmogus.</a:t>
            </a:r>
          </a:p>
          <a:p>
            <a:endParaRPr lang="nb-NO" sz="2000" b="1" dirty="0"/>
          </a:p>
          <a:p>
            <a:r>
              <a:rPr lang="lt-LT" sz="2000" b="1" dirty="0"/>
              <a:t>Sokrata</a:t>
            </a:r>
            <a:r>
              <a:rPr lang="nb-NO" sz="2000" b="1" dirty="0"/>
              <a:t>s </a:t>
            </a:r>
            <a:r>
              <a:rPr lang="lt-LT" sz="2000" b="1" dirty="0"/>
              <a:t>buvo </a:t>
            </a:r>
            <a:r>
              <a:rPr lang="nb-NO" sz="2000" b="1" dirty="0"/>
              <a:t>filosof</a:t>
            </a:r>
            <a:r>
              <a:rPr lang="lt-LT" sz="2000" b="1" dirty="0"/>
              <a:t>as, kuris kėlė daugybę klausimų ir ieškojo į juos atsakymų.</a:t>
            </a:r>
            <a:endParaRPr lang="nb-NO" sz="2000" b="1" dirty="0"/>
          </a:p>
          <a:p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2"/>
          </p:nvPr>
        </p:nvSpPr>
        <p:spPr>
          <a:xfrm>
            <a:off x="5868144" y="3140968"/>
            <a:ext cx="1512168" cy="1872208"/>
          </a:xfrm>
        </p:spPr>
        <p:txBody>
          <a:bodyPr>
            <a:normAutofit/>
          </a:bodyPr>
          <a:lstStyle/>
          <a:p>
            <a:endParaRPr lang="nb-NO" dirty="0"/>
          </a:p>
        </p:txBody>
      </p:sp>
      <p:pic>
        <p:nvPicPr>
          <p:cNvPr id="2050" name="Picture 2" descr="C:\Users\ayse.koca\AppData\Local\Microsoft\Windows\Temporary Internet Files\Content.IE5\Q9841DKA\MC900404263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348880"/>
            <a:ext cx="3477922" cy="3207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315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chemeClr val="tx1"/>
                </a:solidFill>
              </a:rPr>
              <a:t>Kaip sokratas gyveno</a:t>
            </a:r>
            <a:r>
              <a:rPr lang="nb-NO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402832" cy="4572000"/>
          </a:xfrm>
        </p:spPr>
        <p:txBody>
          <a:bodyPr>
            <a:normAutofit fontScale="70000" lnSpcReduction="20000"/>
          </a:bodyPr>
          <a:lstStyle/>
          <a:p>
            <a:r>
              <a:rPr lang="lt-LT" sz="3100" b="1" dirty="0"/>
              <a:t>Jaunystėje </a:t>
            </a:r>
            <a:r>
              <a:rPr lang="nb-NO" sz="3100" b="1" dirty="0" err="1"/>
              <a:t>Sokrat</a:t>
            </a:r>
            <a:r>
              <a:rPr lang="lt-LT" sz="3100" b="1" dirty="0"/>
              <a:t>a</a:t>
            </a:r>
            <a:r>
              <a:rPr lang="nb-NO" sz="3100" b="1" dirty="0"/>
              <a:t>s </a:t>
            </a:r>
            <a:r>
              <a:rPr lang="lt-LT" sz="3100" b="1" dirty="0"/>
              <a:t>svajojo tapti politiku. </a:t>
            </a:r>
          </a:p>
          <a:p>
            <a:endParaRPr lang="nb-NO" sz="3100" b="1" dirty="0"/>
          </a:p>
          <a:p>
            <a:r>
              <a:rPr lang="nb-NO" sz="3100" b="1" dirty="0" err="1"/>
              <a:t>Sokrat</a:t>
            </a:r>
            <a:r>
              <a:rPr lang="lt-LT" sz="3100" b="1" dirty="0"/>
              <a:t>as nekreipė dėmesio ir nesirūpino savo išvaizda</a:t>
            </a:r>
            <a:r>
              <a:rPr lang="nb-NO" sz="3100" b="1" dirty="0"/>
              <a:t>.</a:t>
            </a:r>
          </a:p>
          <a:p>
            <a:pPr marL="0" indent="0">
              <a:buNone/>
            </a:pPr>
            <a:r>
              <a:rPr lang="nb-NO" sz="3100" b="1" dirty="0"/>
              <a:t> </a:t>
            </a:r>
          </a:p>
          <a:p>
            <a:r>
              <a:rPr lang="lt-LT" sz="3100" b="1" dirty="0"/>
              <a:t>Jis  dažnai dėvėjo nešvarius ir suplyšusius drabužius. </a:t>
            </a:r>
            <a:r>
              <a:rPr lang="nb-NO" sz="3100" b="1" dirty="0"/>
              <a:t> </a:t>
            </a:r>
          </a:p>
          <a:p>
            <a:endParaRPr lang="nb-NO" sz="3100" b="1" dirty="0"/>
          </a:p>
          <a:p>
            <a:r>
              <a:rPr lang="nb-NO" sz="3100" b="1" dirty="0" err="1"/>
              <a:t>Svarbiausia</a:t>
            </a:r>
            <a:r>
              <a:rPr lang="nb-NO" sz="3100" b="1" dirty="0"/>
              <a:t> </a:t>
            </a:r>
            <a:r>
              <a:rPr lang="nb-NO" sz="3100" b="1" dirty="0" err="1"/>
              <a:t>Sokratui</a:t>
            </a:r>
            <a:r>
              <a:rPr lang="nb-NO" sz="3100" b="1" dirty="0"/>
              <a:t> </a:t>
            </a:r>
            <a:r>
              <a:rPr lang="nb-NO" sz="3100" b="1" dirty="0" err="1"/>
              <a:t>buvo</a:t>
            </a:r>
            <a:r>
              <a:rPr lang="nb-NO" sz="3100" b="1" dirty="0"/>
              <a:t> </a:t>
            </a:r>
            <a:r>
              <a:rPr lang="nb-NO" sz="3100" b="1" dirty="0" err="1"/>
              <a:t>gyventi</a:t>
            </a:r>
            <a:r>
              <a:rPr lang="nb-NO" sz="3100" b="1" dirty="0"/>
              <a:t> ir </a:t>
            </a:r>
            <a:r>
              <a:rPr lang="nb-NO" sz="3100" b="1" dirty="0" err="1"/>
              <a:t>elgtis</a:t>
            </a:r>
            <a:r>
              <a:rPr lang="nb-NO" sz="3100" b="1" dirty="0"/>
              <a:t> </a:t>
            </a:r>
            <a:r>
              <a:rPr lang="nb-NO" sz="3100" b="1" dirty="0" err="1"/>
              <a:t>protingai</a:t>
            </a:r>
            <a:r>
              <a:rPr lang="nb-NO" sz="3100" b="1" dirty="0"/>
              <a:t>.  </a:t>
            </a:r>
          </a:p>
          <a:p>
            <a:endParaRPr lang="nb-NO" sz="3100" b="1" dirty="0"/>
          </a:p>
          <a:p>
            <a:endParaRPr lang="nb-NO" dirty="0"/>
          </a:p>
          <a:p>
            <a:endParaRPr lang="nb-NO" dirty="0"/>
          </a:p>
        </p:txBody>
      </p:sp>
      <p:pic>
        <p:nvPicPr>
          <p:cNvPr id="9" name="Plassholder for innhold 5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94196"/>
            <a:ext cx="3417502" cy="363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532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/>
          </a:bodyPr>
          <a:lstStyle/>
          <a:p>
            <a:r>
              <a:rPr lang="nb-NO" sz="3200" b="1" dirty="0" err="1">
                <a:solidFill>
                  <a:schemeClr val="tx1"/>
                </a:solidFill>
                <a:latin typeface="+mn-lt"/>
              </a:rPr>
              <a:t>Sokrat</a:t>
            </a:r>
            <a:r>
              <a:rPr lang="lt-LT" sz="3200" b="1" dirty="0">
                <a:solidFill>
                  <a:schemeClr val="tx1"/>
                </a:solidFill>
                <a:latin typeface="+mn-lt"/>
              </a:rPr>
              <a:t>as ir klausimai</a:t>
            </a:r>
            <a:endParaRPr lang="nb-NO" sz="32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410944" cy="4572000"/>
          </a:xfrm>
        </p:spPr>
        <p:txBody>
          <a:bodyPr>
            <a:normAutofit fontScale="85000" lnSpcReduction="20000"/>
          </a:bodyPr>
          <a:lstStyle/>
          <a:p>
            <a:r>
              <a:rPr lang="lt-LT" b="1" dirty="0"/>
              <a:t>Sokratas nuolat skaitė, ieškojo žinių ir norėjo vis daugiau išmokti. </a:t>
            </a:r>
          </a:p>
          <a:p>
            <a:endParaRPr lang="lt-LT" b="1" dirty="0"/>
          </a:p>
          <a:p>
            <a:r>
              <a:rPr lang="nb-NO" b="1" dirty="0" err="1"/>
              <a:t>Sokrat</a:t>
            </a:r>
            <a:r>
              <a:rPr lang="lt-LT" b="1" dirty="0"/>
              <a:t>a</a:t>
            </a:r>
            <a:r>
              <a:rPr lang="nb-NO" b="1" dirty="0"/>
              <a:t>s </a:t>
            </a:r>
            <a:r>
              <a:rPr lang="lt-LT" b="1" dirty="0"/>
              <a:t>norėjo, kad žmonės mąstytų ir ieškotų tiesos patys.</a:t>
            </a:r>
          </a:p>
          <a:p>
            <a:pPr marL="0" indent="0">
              <a:buNone/>
            </a:pPr>
            <a:endParaRPr lang="lt-LT" b="1" dirty="0"/>
          </a:p>
          <a:p>
            <a:r>
              <a:rPr lang="lt-LT" b="1" dirty="0"/>
              <a:t>Sokratas </a:t>
            </a:r>
            <a:r>
              <a:rPr lang="nb-NO" b="1" dirty="0" err="1"/>
              <a:t>disku</a:t>
            </a:r>
            <a:r>
              <a:rPr lang="lt-LT" b="1" dirty="0"/>
              <a:t>tuodavo su Atėnų gyventojais. Jis uždavinėdavo jiems įvairius klausimus. Dažnai žmonės negalėdavo į jo klausimus rasti atsakymų. </a:t>
            </a:r>
          </a:p>
          <a:p>
            <a:endParaRPr lang="nb-NO" b="1" dirty="0"/>
          </a:p>
          <a:p>
            <a:r>
              <a:rPr lang="lt-LT" b="1" dirty="0"/>
              <a:t>Negalėdami atsakyti į Sokrato klausimus, žmonės dažnai pasijusdavo kvailiais, ir dėl to pykdavo ant Sokrato.</a:t>
            </a:r>
            <a:endParaRPr lang="nb-NO" b="1" dirty="0"/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689018"/>
            <a:ext cx="2376264" cy="3033021"/>
          </a:xfrm>
        </p:spPr>
      </p:pic>
    </p:spTree>
    <p:extLst>
      <p:ext uri="{BB962C8B-B14F-4D97-AF65-F5344CB8AC3E}">
        <p14:creationId xmlns:p14="http://schemas.microsoft.com/office/powerpoint/2010/main" val="3687743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r>
              <a:rPr lang="lt-LT" sz="3200" b="1" dirty="0">
                <a:solidFill>
                  <a:schemeClr val="tx1"/>
                </a:solidFill>
              </a:rPr>
              <a:t>Kokius klausimus užduodavo sokratas</a:t>
            </a:r>
            <a:r>
              <a:rPr lang="nb-NO" sz="32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906888" cy="4572000"/>
          </a:xfrm>
        </p:spPr>
        <p:txBody>
          <a:bodyPr>
            <a:normAutofit fontScale="70000" lnSpcReduction="20000"/>
          </a:bodyPr>
          <a:lstStyle/>
          <a:p>
            <a:endParaRPr lang="nb-NO" sz="2900" dirty="0"/>
          </a:p>
          <a:p>
            <a:r>
              <a:rPr lang="lt-LT" sz="2900" b="1" dirty="0"/>
              <a:t>Kaip atsirado pasaulis</a:t>
            </a:r>
            <a:r>
              <a:rPr lang="nb-NO" sz="2900" b="1" dirty="0"/>
              <a:t>? </a:t>
            </a:r>
          </a:p>
          <a:p>
            <a:endParaRPr lang="nb-NO" sz="2900" b="1" dirty="0"/>
          </a:p>
          <a:p>
            <a:r>
              <a:rPr lang="lt-LT" sz="2900" b="1" dirty="0"/>
              <a:t>Kokia gyvenimo prasmė</a:t>
            </a:r>
            <a:r>
              <a:rPr lang="nb-NO" sz="2900" b="1" dirty="0"/>
              <a:t>?</a:t>
            </a:r>
          </a:p>
          <a:p>
            <a:endParaRPr lang="nb-NO" sz="2900" b="1" dirty="0"/>
          </a:p>
          <a:p>
            <a:r>
              <a:rPr lang="lt-LT" sz="2900" b="1" dirty="0"/>
              <a:t>Ką reiškia būti drąsiam</a:t>
            </a:r>
            <a:r>
              <a:rPr lang="nb-NO" sz="2900" b="1" dirty="0"/>
              <a:t>?</a:t>
            </a:r>
          </a:p>
          <a:p>
            <a:endParaRPr lang="nb-NO" sz="2900" b="1" dirty="0"/>
          </a:p>
          <a:p>
            <a:r>
              <a:rPr lang="lt-LT" sz="2900" b="1" dirty="0"/>
              <a:t>Kas yra geras draugas</a:t>
            </a:r>
            <a:r>
              <a:rPr lang="nb-NO" sz="2900" b="1" dirty="0"/>
              <a:t>?</a:t>
            </a:r>
          </a:p>
          <a:p>
            <a:endParaRPr lang="nb-NO" sz="2900" b="1" dirty="0"/>
          </a:p>
          <a:p>
            <a:r>
              <a:rPr lang="lt-LT" sz="2900" b="1" dirty="0"/>
              <a:t>Ar žmogus meluoja, jeigu jis nesako tiesos</a:t>
            </a:r>
            <a:r>
              <a:rPr lang="nb-NO" sz="2900" b="1" dirty="0"/>
              <a:t>?</a:t>
            </a:r>
          </a:p>
          <a:p>
            <a:endParaRPr lang="nb-NO" sz="2900" b="1" dirty="0"/>
          </a:p>
          <a:p>
            <a:r>
              <a:rPr lang="lt-LT" sz="2900" b="1" dirty="0"/>
              <a:t>Kaip sužinoti kas teisinga, o kas neteisinga</a:t>
            </a:r>
            <a:r>
              <a:rPr lang="nb-NO" sz="2900" b="1" dirty="0"/>
              <a:t>?</a:t>
            </a:r>
          </a:p>
          <a:p>
            <a:endParaRPr lang="nb-NO" sz="2900" dirty="0"/>
          </a:p>
          <a:p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2"/>
          </p:nvPr>
        </p:nvSpPr>
        <p:spPr>
          <a:xfrm>
            <a:off x="6228184" y="1700808"/>
            <a:ext cx="1584176" cy="26642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nb-NO" baseline="-25000" dirty="0"/>
          </a:p>
        </p:txBody>
      </p:sp>
      <p:pic>
        <p:nvPicPr>
          <p:cNvPr id="1026" name="Picture 2" descr="C:\Users\ayse.koca\AppData\Local\Microsoft\Windows\Temporary Internet Files\Content.IE5\Q9841DKA\MC90032690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556792"/>
            <a:ext cx="3029272" cy="3029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yse.koca\AppData\Local\Microsoft\Windows\Temporary Internet Files\Content.IE5\5JWLWIG4\MM900282747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017368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426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>
                <a:solidFill>
                  <a:schemeClr val="tx1"/>
                </a:solidFill>
              </a:rPr>
              <a:t>Sokratas nubaudžiamas</a:t>
            </a:r>
            <a:endParaRPr lang="nb-NO" sz="3200" b="1" dirty="0">
              <a:solidFill>
                <a:schemeClr val="tx1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11144" cy="4572000"/>
          </a:xfrm>
        </p:spPr>
        <p:txBody>
          <a:bodyPr>
            <a:normAutofit/>
          </a:bodyPr>
          <a:lstStyle/>
          <a:p>
            <a:r>
              <a:rPr lang="lt-LT" sz="2000" dirty="0"/>
              <a:t>Sokratas buvo nuteistas mirti už klausimus, kuriuos jis uždavinėjo žmonėms ir valdžiai</a:t>
            </a:r>
            <a:r>
              <a:rPr lang="nb-NO" sz="2000" dirty="0"/>
              <a:t>.</a:t>
            </a:r>
          </a:p>
          <a:p>
            <a:r>
              <a:rPr lang="lt-LT" sz="2000" dirty="0"/>
              <a:t>Atėnų valdžia apkaltino jį, kad jis netiki dievais</a:t>
            </a:r>
            <a:r>
              <a:rPr lang="nb-NO" sz="2000" dirty="0"/>
              <a:t>. </a:t>
            </a:r>
          </a:p>
          <a:p>
            <a:r>
              <a:rPr lang="lt-LT" sz="2000" dirty="0"/>
              <a:t>Pavasarį, </a:t>
            </a:r>
            <a:r>
              <a:rPr lang="nb-NO" sz="2000" dirty="0"/>
              <a:t> 399 </a:t>
            </a:r>
            <a:r>
              <a:rPr lang="lt-LT" sz="2000" dirty="0"/>
              <a:t>prieš Kristaus gimimimą, teismas nuteisė Sokratą mirčiai, nors jis ir neigė savo kaltę.</a:t>
            </a:r>
            <a:endParaRPr lang="nb-NO" sz="2000" dirty="0"/>
          </a:p>
          <a:p>
            <a:r>
              <a:rPr lang="lt-LT" sz="2000" dirty="0"/>
              <a:t>Nusikaltėliui buvo leidžiama pasirinkti kokiu būdu jis norėtų mirti. </a:t>
            </a:r>
          </a:p>
          <a:p>
            <a:r>
              <a:rPr lang="lt-LT" sz="2000" dirty="0"/>
              <a:t>Sokratas išgėrė taurę nuodų po skanių pietų ir mirė. </a:t>
            </a:r>
            <a:endParaRPr lang="nb-NO" sz="1800" dirty="0"/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4554562"/>
            <a:ext cx="5874336" cy="1800200"/>
          </a:xfrm>
        </p:spPr>
      </p:pic>
    </p:spTree>
    <p:extLst>
      <p:ext uri="{BB962C8B-B14F-4D97-AF65-F5344CB8AC3E}">
        <p14:creationId xmlns:p14="http://schemas.microsoft.com/office/powerpoint/2010/main" val="3677015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>
                <a:solidFill>
                  <a:schemeClr val="tx1"/>
                </a:solidFill>
              </a:rPr>
              <a:t>Pagalvok pats</a:t>
            </a:r>
            <a:endParaRPr lang="nb-NO" sz="3200" b="1" dirty="0">
              <a:solidFill>
                <a:schemeClr val="tx1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457200" y="2276872"/>
            <a:ext cx="3657600" cy="3895328"/>
          </a:xfrm>
        </p:spPr>
        <p:txBody>
          <a:bodyPr/>
          <a:lstStyle/>
          <a:p>
            <a:r>
              <a:rPr lang="nb-NO" dirty="0" err="1">
                <a:latin typeface="Agency FB" panose="020B0503020202020204" pitchFamily="34" charset="0"/>
              </a:rPr>
              <a:t>Sokrat</a:t>
            </a:r>
            <a:r>
              <a:rPr lang="lt-LT" dirty="0">
                <a:latin typeface="Agency FB" panose="020B0503020202020204" pitchFamily="34" charset="0"/>
              </a:rPr>
              <a:t>as manė, kad žmogui yra labai svarbu pažinti save</a:t>
            </a:r>
            <a:r>
              <a:rPr lang="nb-NO" dirty="0">
                <a:latin typeface="Agency FB" panose="020B0503020202020204" pitchFamily="34" charset="0"/>
              </a:rPr>
              <a:t>.</a:t>
            </a:r>
          </a:p>
          <a:p>
            <a:r>
              <a:rPr lang="lt-LT" dirty="0">
                <a:latin typeface="Agency FB" panose="020B0503020202020204" pitchFamily="34" charset="0"/>
              </a:rPr>
              <a:t>Kai žmogus save pažįsta, žino savo klaidas, tada jis gali pasikeisti ir tapti geresniu žmogumi</a:t>
            </a:r>
            <a:r>
              <a:rPr lang="nb-NO" dirty="0">
                <a:latin typeface="Agency FB" panose="020B0503020202020204" pitchFamily="34" charset="0"/>
              </a:rPr>
              <a:t>.</a:t>
            </a:r>
          </a:p>
          <a:p>
            <a:r>
              <a:rPr lang="lt-LT" dirty="0">
                <a:latin typeface="Agency FB" panose="020B0503020202020204" pitchFamily="34" charset="0"/>
              </a:rPr>
              <a:t>Svarbu žinoti ką tu mėgsti ir ko tu nemėgsti.</a:t>
            </a:r>
            <a:endParaRPr lang="nb-NO" dirty="0">
              <a:latin typeface="Agency FB" panose="020B0503020202020204" pitchFamily="34" charset="0"/>
            </a:endParaRPr>
          </a:p>
          <a:p>
            <a:endParaRPr lang="nb-NO" dirty="0">
              <a:latin typeface="Agency FB" panose="020B0503020202020204" pitchFamily="34" charset="0"/>
            </a:endParaRPr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2"/>
          </p:nvPr>
        </p:nvSpPr>
        <p:spPr>
          <a:xfrm>
            <a:off x="4270248" y="2204864"/>
            <a:ext cx="3657600" cy="3967336"/>
          </a:xfrm>
        </p:spPr>
        <p:txBody>
          <a:bodyPr/>
          <a:lstStyle/>
          <a:p>
            <a:r>
              <a:rPr lang="lt-LT" dirty="0">
                <a:latin typeface="Agency FB" panose="020B0503020202020204" pitchFamily="34" charset="0"/>
              </a:rPr>
              <a:t>Kas tave džiugina ir kas tave liūdina</a:t>
            </a:r>
            <a:r>
              <a:rPr lang="nb-NO" dirty="0">
                <a:latin typeface="Agency FB" panose="020B0503020202020204" pitchFamily="34" charset="0"/>
              </a:rPr>
              <a:t>?</a:t>
            </a:r>
          </a:p>
          <a:p>
            <a:r>
              <a:rPr lang="lt-LT" dirty="0">
                <a:latin typeface="Agency FB" panose="020B0503020202020204" pitchFamily="34" charset="0"/>
              </a:rPr>
              <a:t>Kodėl tu būni laimingas ir kas tave pykdo</a:t>
            </a:r>
            <a:r>
              <a:rPr lang="nb-NO" dirty="0">
                <a:latin typeface="Agency FB" panose="020B0503020202020204" pitchFamily="34" charset="0"/>
              </a:rPr>
              <a:t>?</a:t>
            </a:r>
          </a:p>
          <a:p>
            <a:r>
              <a:rPr lang="lt-LT" dirty="0">
                <a:latin typeface="Agency FB" panose="020B0503020202020204" pitchFamily="34" charset="0"/>
              </a:rPr>
              <a:t>Pagalvok, kokios mintys ir jausmai tave aplanko</a:t>
            </a:r>
            <a:r>
              <a:rPr lang="nb-NO" dirty="0">
                <a:latin typeface="Agency FB" panose="020B0503020202020204" pitchFamily="34" charset="0"/>
              </a:rPr>
              <a:t>? </a:t>
            </a:r>
          </a:p>
          <a:p>
            <a:r>
              <a:rPr lang="lt-LT" dirty="0">
                <a:latin typeface="Agency FB" panose="020B0503020202020204" pitchFamily="34" charset="0"/>
              </a:rPr>
              <a:t>Kai žmogus ką nors išmoksta pats, jam lengviau pamokyti ir kitus</a:t>
            </a:r>
            <a:r>
              <a:rPr lang="nb-NO" dirty="0">
                <a:latin typeface="Agency FB" panose="020B0503020202020204" pitchFamily="34" charset="0"/>
              </a:rPr>
              <a:t>.</a:t>
            </a:r>
          </a:p>
          <a:p>
            <a:endParaRPr lang="nb-NO" dirty="0">
              <a:latin typeface="Agency FB" panose="020B0503020202020204" pitchFamily="34" charset="0"/>
            </a:endParaRPr>
          </a:p>
          <a:p>
            <a:endParaRPr lang="nb-NO" dirty="0">
              <a:latin typeface="Agency FB" panose="020B0503020202020204" pitchFamily="34" charset="0"/>
            </a:endParaRPr>
          </a:p>
        </p:txBody>
      </p:sp>
      <p:pic>
        <p:nvPicPr>
          <p:cNvPr id="1026" name="Picture 2" descr="C:\Users\ayse.koca\AppData\Local\Microsoft\Windows\Temporary Internet Files\Content.IE5\Q9841DKA\MC9003835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1555" y="5445224"/>
            <a:ext cx="696912" cy="85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yse.koca\AppData\Local\Microsoft\Windows\Temporary Internet Files\Content.IE5\Q9841DKA\MC9003835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423863"/>
            <a:ext cx="696912" cy="85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yse.koca\AppData\Local\Microsoft\Windows\Temporary Internet Files\Content.IE5\5JWLWIG4\MC90038359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301208"/>
            <a:ext cx="739775" cy="88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yse.koca\AppData\Local\Microsoft\Windows\Temporary Internet Files\Content.IE5\J9ZXWBWL\MC90044192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123" y="332656"/>
            <a:ext cx="2868904" cy="15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yse.koca\AppData\Local\Microsoft\Windows\Temporary Internet Files\Content.IE5\7TNMRXYM\MC90038356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550" y="5262563"/>
            <a:ext cx="614363" cy="884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039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nneskelige">
  <a:themeElements>
    <a:clrScheme name="Menneskelig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enneskelige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nneskelig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1461</TotalTime>
  <Words>331</Words>
  <Application>Microsoft Office PowerPoint</Application>
  <PresentationFormat>Skjermfremvisning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4" baseType="lpstr">
      <vt:lpstr>Agency FB</vt:lpstr>
      <vt:lpstr>Arial</vt:lpstr>
      <vt:lpstr>Century Schoolbook</vt:lpstr>
      <vt:lpstr>Wingdings</vt:lpstr>
      <vt:lpstr>Wingdings 2</vt:lpstr>
      <vt:lpstr>Menneskelige</vt:lpstr>
      <vt:lpstr>Sokratas</vt:lpstr>
      <vt:lpstr>Kas buvo sokratas?</vt:lpstr>
      <vt:lpstr>Kas yra filosofas?</vt:lpstr>
      <vt:lpstr>Kaip sokratas gyveno?</vt:lpstr>
      <vt:lpstr>Sokratas ir klausimai</vt:lpstr>
      <vt:lpstr>Kokius klausimus užduodavo sokratas?</vt:lpstr>
      <vt:lpstr>Sokratas nubaudžiamas</vt:lpstr>
      <vt:lpstr>Pagalvok pats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Sokrates</dc:title>
  <dc:creator>Ayse Koca</dc:creator>
  <cp:lastModifiedBy>Bruziene, Renalda</cp:lastModifiedBy>
  <cp:revision>25</cp:revision>
  <dcterms:created xsi:type="dcterms:W3CDTF">2014-11-05T08:04:58Z</dcterms:created>
  <dcterms:modified xsi:type="dcterms:W3CDTF">2018-09-26T16:42:13Z</dcterms:modified>
</cp:coreProperties>
</file>