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6" r:id="rId4"/>
    <p:sldId id="264" r:id="rId5"/>
    <p:sldId id="268" r:id="rId6"/>
    <p:sldId id="265" r:id="rId7"/>
    <p:sldId id="262" r:id="rId8"/>
    <p:sldId id="267" r:id="rId9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- aks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uziene, Renalda" userId="d54b8beb-e6be-47c4-8357-bf74e85c191b" providerId="ADAL" clId="{A0B9E4D2-ABF3-41E9-80C0-86F779F2DC2C}"/>
    <pc:docChg chg="modSld">
      <pc:chgData name="Bruziene, Renalda" userId="d54b8beb-e6be-47c4-8357-bf74e85c191b" providerId="ADAL" clId="{A0B9E4D2-ABF3-41E9-80C0-86F779F2DC2C}" dt="2018-09-14T16:25:47.744" v="1" actId="14100"/>
      <pc:docMkLst>
        <pc:docMk/>
      </pc:docMkLst>
      <pc:sldChg chg="modSp">
        <pc:chgData name="Bruziene, Renalda" userId="d54b8beb-e6be-47c4-8357-bf74e85c191b" providerId="ADAL" clId="{A0B9E4D2-ABF3-41E9-80C0-86F779F2DC2C}" dt="2018-09-14T16:25:47.744" v="1" actId="14100"/>
        <pc:sldMkLst>
          <pc:docMk/>
          <pc:sldMk cId="3213157511" sldId="266"/>
        </pc:sldMkLst>
        <pc:spChg chg="mod">
          <ac:chgData name="Bruziene, Renalda" userId="d54b8beb-e6be-47c4-8357-bf74e85c191b" providerId="ADAL" clId="{A0B9E4D2-ABF3-41E9-80C0-86F779F2DC2C}" dt="2018-09-14T16:25:47.744" v="1" actId="14100"/>
          <ac:spMkLst>
            <pc:docMk/>
            <pc:sldMk cId="3213157511" sldId="266"/>
            <ac:spMk id="4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tellysbil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tel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nb-NO"/>
              <a:t>Klikk for å redigere tittelstil</a:t>
            </a:r>
            <a:endParaRPr kumimoji="0" lang="en-US"/>
          </a:p>
        </p:txBody>
      </p:sp>
      <p:sp>
        <p:nvSpPr>
          <p:cNvPr id="9" name="Undertittel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nb-NO"/>
              <a:t>Klikk for å redigere undertittelstil i malen</a:t>
            </a:r>
            <a:endParaRPr kumimoji="0" lang="en-US"/>
          </a:p>
        </p:txBody>
      </p:sp>
      <p:sp>
        <p:nvSpPr>
          <p:cNvPr id="28" name="Plassholder for dato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89CEF35A-001A-4EB3-8986-32DA55B8C289}" type="datetimeFigureOut">
              <a:rPr lang="nb-NO" smtClean="0"/>
              <a:t>14.09.2018</a:t>
            </a:fld>
            <a:endParaRPr lang="nb-NO"/>
          </a:p>
        </p:txBody>
      </p:sp>
      <p:sp>
        <p:nvSpPr>
          <p:cNvPr id="17" name="Plassholder for bunntekst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nb-NO"/>
          </a:p>
        </p:txBody>
      </p:sp>
      <p:sp>
        <p:nvSpPr>
          <p:cNvPr id="10" name="Rektangel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ktangel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ktangel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ktangel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t linje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tt linje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Rett linje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Rett linj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Rett linje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Rett linje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ktangel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Plassholder for lysbildenumm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16DC6BB3-29F4-400D-9F58-31953DF3D4E0}" type="slidenum">
              <a:rPr lang="nb-NO" smtClean="0"/>
              <a:t>‹#›</a:t>
            </a:fld>
            <a:endParaRPr lang="nb-N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b-NO"/>
              <a:t>Klikk for å redigere tittelstil</a:t>
            </a:r>
            <a:endParaRPr kumimoji="0" lang="en-US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nb-NO"/>
              <a:t>Klikk for å redigere tekststiler i malen</a:t>
            </a:r>
          </a:p>
          <a:p>
            <a:pPr lvl="1" eaLnBrk="1" latinLnBrk="0" hangingPunct="1"/>
            <a:r>
              <a:rPr lang="nb-NO"/>
              <a:t>Andre nivå</a:t>
            </a:r>
          </a:p>
          <a:p>
            <a:pPr lvl="2" eaLnBrk="1" latinLnBrk="0" hangingPunct="1"/>
            <a:r>
              <a:rPr lang="nb-NO"/>
              <a:t>Tredje nivå</a:t>
            </a:r>
          </a:p>
          <a:p>
            <a:pPr lvl="3" eaLnBrk="1" latinLnBrk="0" hangingPunct="1"/>
            <a:r>
              <a:rPr lang="nb-NO"/>
              <a:t>Fjerde nivå</a:t>
            </a:r>
          </a:p>
          <a:p>
            <a:pPr lvl="4" eaLnBrk="1" latinLnBrk="0" hangingPunct="1"/>
            <a:r>
              <a:rPr lang="nb-NO"/>
              <a:t>Femte nivå</a:t>
            </a:r>
            <a:endParaRPr kumimoji="0"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EF35A-001A-4EB3-8986-32DA55B8C289}" type="datetimeFigureOut">
              <a:rPr lang="nb-NO" smtClean="0"/>
              <a:t>14.09.2018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C6BB3-29F4-400D-9F58-31953DF3D4E0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nb-NO"/>
              <a:t>Klikk for å redigere tittelstil</a:t>
            </a:r>
            <a:endParaRPr kumimoji="0" lang="en-US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nb-NO"/>
              <a:t>Klikk for å redigere tekststiler i malen</a:t>
            </a:r>
          </a:p>
          <a:p>
            <a:pPr lvl="1" eaLnBrk="1" latinLnBrk="0" hangingPunct="1"/>
            <a:r>
              <a:rPr lang="nb-NO"/>
              <a:t>Andre nivå</a:t>
            </a:r>
          </a:p>
          <a:p>
            <a:pPr lvl="2" eaLnBrk="1" latinLnBrk="0" hangingPunct="1"/>
            <a:r>
              <a:rPr lang="nb-NO"/>
              <a:t>Tredje nivå</a:t>
            </a:r>
          </a:p>
          <a:p>
            <a:pPr lvl="3" eaLnBrk="1" latinLnBrk="0" hangingPunct="1"/>
            <a:r>
              <a:rPr lang="nb-NO"/>
              <a:t>Fjerde nivå</a:t>
            </a:r>
          </a:p>
          <a:p>
            <a:pPr lvl="4" eaLnBrk="1" latinLnBrk="0" hangingPunct="1"/>
            <a:r>
              <a:rPr lang="nb-NO"/>
              <a:t>Femte nivå</a:t>
            </a:r>
            <a:endParaRPr kumimoji="0"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EF35A-001A-4EB3-8986-32DA55B8C289}" type="datetimeFigureOut">
              <a:rPr lang="nb-NO" smtClean="0"/>
              <a:t>14.09.2018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C6BB3-29F4-400D-9F58-31953DF3D4E0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b-NO"/>
              <a:t>Klikk for å redigere tittelstil</a:t>
            </a:r>
            <a:endParaRPr kumimoji="0" lang="en-US"/>
          </a:p>
        </p:txBody>
      </p:sp>
      <p:sp>
        <p:nvSpPr>
          <p:cNvPr id="8" name="Plassholder for innhold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nb-NO"/>
              <a:t>Klikk for å redigere tekststiler i malen</a:t>
            </a:r>
          </a:p>
          <a:p>
            <a:pPr lvl="1" eaLnBrk="1" latinLnBrk="0" hangingPunct="1"/>
            <a:r>
              <a:rPr lang="nb-NO"/>
              <a:t>Andre nivå</a:t>
            </a:r>
          </a:p>
          <a:p>
            <a:pPr lvl="2" eaLnBrk="1" latinLnBrk="0" hangingPunct="1"/>
            <a:r>
              <a:rPr lang="nb-NO"/>
              <a:t>Tredje nivå</a:t>
            </a:r>
          </a:p>
          <a:p>
            <a:pPr lvl="3" eaLnBrk="1" latinLnBrk="0" hangingPunct="1"/>
            <a:r>
              <a:rPr lang="nb-NO"/>
              <a:t>Fjerde nivå</a:t>
            </a:r>
          </a:p>
          <a:p>
            <a:pPr lvl="4" eaLnBrk="1" latinLnBrk="0" hangingPunct="1"/>
            <a:r>
              <a:rPr lang="nb-NO"/>
              <a:t>Femte nivå</a:t>
            </a:r>
            <a:endParaRPr kumimoji="0" lang="en-US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9CEF35A-001A-4EB3-8986-32DA55B8C289}" type="datetimeFigureOut">
              <a:rPr lang="nb-NO" smtClean="0"/>
              <a:t>14.09.2018</a:t>
            </a:fld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6DC6BB3-29F4-400D-9F58-31953DF3D4E0}" type="slidenum">
              <a:rPr lang="nb-NO" smtClean="0"/>
              <a:t>‹#›</a:t>
            </a:fld>
            <a:endParaRPr lang="nb-NO"/>
          </a:p>
        </p:txBody>
      </p:sp>
      <p:sp>
        <p:nvSpPr>
          <p:cNvPr id="10" name="Plassholder for bunntekst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Deloverskrif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nb-NO"/>
              <a:t>Klikk for å redigere tittelstil</a:t>
            </a:r>
            <a:endParaRPr kumimoji="0"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nb-NO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89CEF35A-001A-4EB3-8986-32DA55B8C289}" type="datetimeFigureOut">
              <a:rPr lang="nb-NO" smtClean="0"/>
              <a:t>14.09.2018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nb-NO"/>
          </a:p>
        </p:txBody>
      </p:sp>
      <p:sp>
        <p:nvSpPr>
          <p:cNvPr id="9" name="Rektangel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ktangel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ktangel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ktangel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tt linje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ett linje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Rett linje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Rett linj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Rett linje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ktangel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Rett linje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16DC6BB3-29F4-400D-9F58-31953DF3D4E0}" type="slidenum">
              <a:rPr lang="nb-NO" smtClean="0"/>
              <a:t>‹#›</a:t>
            </a:fld>
            <a:endParaRPr lang="nb-N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b-NO"/>
              <a:t>Klikk for å redigere tittelstil</a:t>
            </a:r>
            <a:endParaRPr kumimoji="0" lang="en-US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EF35A-001A-4EB3-8986-32DA55B8C289}" type="datetimeFigureOut">
              <a:rPr lang="nb-NO" smtClean="0"/>
              <a:t>14.09.2018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C6BB3-29F4-400D-9F58-31953DF3D4E0}" type="slidenum">
              <a:rPr lang="nb-NO" smtClean="0"/>
              <a:t>‹#›</a:t>
            </a:fld>
            <a:endParaRPr lang="nb-NO"/>
          </a:p>
        </p:txBody>
      </p:sp>
      <p:sp>
        <p:nvSpPr>
          <p:cNvPr id="9" name="Plassholder for innhold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nb-NO"/>
              <a:t>Klikk for å redigere tekststiler i malen</a:t>
            </a:r>
          </a:p>
          <a:p>
            <a:pPr lvl="1" eaLnBrk="1" latinLnBrk="0" hangingPunct="1"/>
            <a:r>
              <a:rPr lang="nb-NO"/>
              <a:t>Andre nivå</a:t>
            </a:r>
          </a:p>
          <a:p>
            <a:pPr lvl="2" eaLnBrk="1" latinLnBrk="0" hangingPunct="1"/>
            <a:r>
              <a:rPr lang="nb-NO"/>
              <a:t>Tredje nivå</a:t>
            </a:r>
          </a:p>
          <a:p>
            <a:pPr lvl="3" eaLnBrk="1" latinLnBrk="0" hangingPunct="1"/>
            <a:r>
              <a:rPr lang="nb-NO"/>
              <a:t>Fjerde nivå</a:t>
            </a:r>
          </a:p>
          <a:p>
            <a:pPr lvl="4" eaLnBrk="1" latinLnBrk="0" hangingPunct="1"/>
            <a:r>
              <a:rPr lang="nb-NO"/>
              <a:t>Femte nivå</a:t>
            </a:r>
            <a:endParaRPr kumimoji="0" lang="en-US"/>
          </a:p>
        </p:txBody>
      </p:sp>
      <p:sp>
        <p:nvSpPr>
          <p:cNvPr id="11" name="Plassholder for innhold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nb-NO"/>
              <a:t>Klikk for å redigere tekststiler i malen</a:t>
            </a:r>
          </a:p>
          <a:p>
            <a:pPr lvl="1" eaLnBrk="1" latinLnBrk="0" hangingPunct="1"/>
            <a:r>
              <a:rPr lang="nb-NO"/>
              <a:t>Andre nivå</a:t>
            </a:r>
          </a:p>
          <a:p>
            <a:pPr lvl="2" eaLnBrk="1" latinLnBrk="0" hangingPunct="1"/>
            <a:r>
              <a:rPr lang="nb-NO"/>
              <a:t>Tredje nivå</a:t>
            </a:r>
          </a:p>
          <a:p>
            <a:pPr lvl="3" eaLnBrk="1" latinLnBrk="0" hangingPunct="1"/>
            <a:r>
              <a:rPr lang="nb-NO"/>
              <a:t>Fjerde nivå</a:t>
            </a:r>
          </a:p>
          <a:p>
            <a:pPr lvl="4" eaLnBrk="1" latinLnBrk="0" hangingPunct="1"/>
            <a:r>
              <a:rPr lang="nb-NO"/>
              <a:t>Femte nivå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nb-NO"/>
              <a:t>Klikk for å redigere tittelstil</a:t>
            </a:r>
            <a:endParaRPr kumimoji="0" lang="en-US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EF35A-001A-4EB3-8986-32DA55B8C289}" type="datetimeFigureOut">
              <a:rPr lang="nb-NO" smtClean="0"/>
              <a:t>14.09.2018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C6BB3-29F4-400D-9F58-31953DF3D4E0}" type="slidenum">
              <a:rPr lang="nb-NO" smtClean="0"/>
              <a:t>‹#›</a:t>
            </a:fld>
            <a:endParaRPr lang="nb-NO"/>
          </a:p>
        </p:txBody>
      </p:sp>
      <p:sp>
        <p:nvSpPr>
          <p:cNvPr id="11" name="Plassholder for innhold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nb-NO"/>
              <a:t>Klikk for å redigere tekststiler i malen</a:t>
            </a:r>
          </a:p>
          <a:p>
            <a:pPr lvl="1" eaLnBrk="1" latinLnBrk="0" hangingPunct="1"/>
            <a:r>
              <a:rPr lang="nb-NO"/>
              <a:t>Andre nivå</a:t>
            </a:r>
          </a:p>
          <a:p>
            <a:pPr lvl="2" eaLnBrk="1" latinLnBrk="0" hangingPunct="1"/>
            <a:r>
              <a:rPr lang="nb-NO"/>
              <a:t>Tredje nivå</a:t>
            </a:r>
          </a:p>
          <a:p>
            <a:pPr lvl="3" eaLnBrk="1" latinLnBrk="0" hangingPunct="1"/>
            <a:r>
              <a:rPr lang="nb-NO"/>
              <a:t>Fjerde nivå</a:t>
            </a:r>
          </a:p>
          <a:p>
            <a:pPr lvl="4" eaLnBrk="1" latinLnBrk="0" hangingPunct="1"/>
            <a:r>
              <a:rPr lang="nb-NO"/>
              <a:t>Femte nivå</a:t>
            </a:r>
            <a:endParaRPr kumimoji="0" lang="en-US"/>
          </a:p>
        </p:txBody>
      </p:sp>
      <p:sp>
        <p:nvSpPr>
          <p:cNvPr id="13" name="Plassholder for innhold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nb-NO"/>
              <a:t>Klikk for å redigere tekststiler i malen</a:t>
            </a:r>
          </a:p>
          <a:p>
            <a:pPr lvl="1" eaLnBrk="1" latinLnBrk="0" hangingPunct="1"/>
            <a:r>
              <a:rPr lang="nb-NO"/>
              <a:t>Andre nivå</a:t>
            </a:r>
          </a:p>
          <a:p>
            <a:pPr lvl="2" eaLnBrk="1" latinLnBrk="0" hangingPunct="1"/>
            <a:r>
              <a:rPr lang="nb-NO"/>
              <a:t>Tredje nivå</a:t>
            </a:r>
          </a:p>
          <a:p>
            <a:pPr lvl="3" eaLnBrk="1" latinLnBrk="0" hangingPunct="1"/>
            <a:r>
              <a:rPr lang="nb-NO"/>
              <a:t>Fjerde nivå</a:t>
            </a:r>
          </a:p>
          <a:p>
            <a:pPr lvl="4" eaLnBrk="1" latinLnBrk="0" hangingPunct="1"/>
            <a:r>
              <a:rPr lang="nb-NO"/>
              <a:t>Femte nivå</a:t>
            </a:r>
            <a:endParaRPr kumimoji="0" lang="en-US"/>
          </a:p>
        </p:txBody>
      </p:sp>
      <p:sp>
        <p:nvSpPr>
          <p:cNvPr id="12" name="Plassholder for teks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nb-NO"/>
              <a:t>Klikk for å redigere tekststiler i malen</a:t>
            </a:r>
          </a:p>
        </p:txBody>
      </p:sp>
      <p:sp>
        <p:nvSpPr>
          <p:cNvPr id="14" name="Plassholder for teks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nb-NO"/>
              <a:t>Klikk for å redigere tekststiler i malen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b-NO"/>
              <a:t>Klikk for å redigere tittelstil</a:t>
            </a:r>
            <a:endParaRPr kumimoji="0" lang="en-US"/>
          </a:p>
        </p:txBody>
      </p:sp>
      <p:sp>
        <p:nvSpPr>
          <p:cNvPr id="6" name="Plassholder for dato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9CEF35A-001A-4EB3-8986-32DA55B8C289}" type="datetimeFigureOut">
              <a:rPr lang="nb-NO" smtClean="0"/>
              <a:t>14.09.2018</a:t>
            </a:fld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6DC6BB3-29F4-400D-9F58-31953DF3D4E0}" type="slidenum">
              <a:rPr lang="nb-NO" smtClean="0"/>
              <a:t>‹#›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EF35A-001A-4EB3-8986-32DA55B8C289}" type="datetimeFigureOut">
              <a:rPr lang="nb-NO" smtClean="0"/>
              <a:t>14.09.2018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C6BB3-29F4-400D-9F58-31953DF3D4E0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nhold med teks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t linje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nb-NO"/>
              <a:t>Klikk for å redigere tittelstil</a:t>
            </a:r>
            <a:endParaRPr kumimoji="0"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nb-NO"/>
              <a:t>Klikk for å redigere tekststiler i malen</a:t>
            </a:r>
          </a:p>
        </p:txBody>
      </p:sp>
      <p:sp>
        <p:nvSpPr>
          <p:cNvPr id="8" name="Rett linje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Rett linje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Rett linje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ktangel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tt linje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Plassholder for innhold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nb-NO"/>
              <a:t>Klikk for å redigere tekststiler i malen</a:t>
            </a:r>
          </a:p>
          <a:p>
            <a:pPr lvl="1" eaLnBrk="1" latinLnBrk="0" hangingPunct="1"/>
            <a:r>
              <a:rPr lang="nb-NO"/>
              <a:t>Andre nivå</a:t>
            </a:r>
          </a:p>
          <a:p>
            <a:pPr lvl="2" eaLnBrk="1" latinLnBrk="0" hangingPunct="1"/>
            <a:r>
              <a:rPr lang="nb-NO"/>
              <a:t>Tredje nivå</a:t>
            </a:r>
          </a:p>
          <a:p>
            <a:pPr lvl="3" eaLnBrk="1" latinLnBrk="0" hangingPunct="1"/>
            <a:r>
              <a:rPr lang="nb-NO"/>
              <a:t>Fjerde nivå</a:t>
            </a:r>
          </a:p>
          <a:p>
            <a:pPr lvl="4" eaLnBrk="1" latinLnBrk="0" hangingPunct="1"/>
            <a:r>
              <a:rPr lang="nb-NO"/>
              <a:t>Femte nivå</a:t>
            </a:r>
            <a:endParaRPr kumimoji="0" lang="en-US"/>
          </a:p>
        </p:txBody>
      </p:sp>
      <p:sp>
        <p:nvSpPr>
          <p:cNvPr id="21" name="Plassholder for dato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9CEF35A-001A-4EB3-8986-32DA55B8C289}" type="datetimeFigureOut">
              <a:rPr lang="nb-NO" smtClean="0"/>
              <a:t>14.09.2018</a:t>
            </a:fld>
            <a:endParaRPr lang="nb-NO"/>
          </a:p>
        </p:txBody>
      </p:sp>
      <p:sp>
        <p:nvSpPr>
          <p:cNvPr id="22" name="Plassholder for lysbildenumm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6DC6BB3-29F4-400D-9F58-31953DF3D4E0}" type="slidenum">
              <a:rPr lang="nb-NO" smtClean="0"/>
              <a:t>‹#›</a:t>
            </a:fld>
            <a:endParaRPr lang="nb-NO"/>
          </a:p>
        </p:txBody>
      </p:sp>
      <p:sp>
        <p:nvSpPr>
          <p:cNvPr id="23" name="Plassholder for bunntekst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nb-N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t linje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nb-NO"/>
              <a:t>Klikk for å redigere tittelstil</a:t>
            </a:r>
            <a:endParaRPr kumimoji="0" lang="en-US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nb-NO"/>
              <a:t>Klikk ikonet for å legge til et bilde</a:t>
            </a:r>
            <a:endParaRPr kumimoji="0" lang="en-US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nb-NO"/>
              <a:t>Klikk for å redigere tekststiler i malen</a:t>
            </a:r>
          </a:p>
        </p:txBody>
      </p:sp>
      <p:sp>
        <p:nvSpPr>
          <p:cNvPr id="10" name="Rett linje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ktangel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t linje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Rett linje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Rett linje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Plassholder for dato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9CEF35A-001A-4EB3-8986-32DA55B8C289}" type="datetimeFigureOut">
              <a:rPr lang="nb-NO" smtClean="0"/>
              <a:t>14.09.2018</a:t>
            </a:fld>
            <a:endParaRPr lang="nb-NO"/>
          </a:p>
        </p:txBody>
      </p:sp>
      <p:sp>
        <p:nvSpPr>
          <p:cNvPr id="18" name="Plassholder for lysbildenumm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6DC6BB3-29F4-400D-9F58-31953DF3D4E0}" type="slidenum">
              <a:rPr lang="nb-NO" smtClean="0"/>
              <a:t>‹#›</a:t>
            </a:fld>
            <a:endParaRPr lang="nb-NO"/>
          </a:p>
        </p:txBody>
      </p:sp>
      <p:sp>
        <p:nvSpPr>
          <p:cNvPr id="21" name="Plassholder for bunntekst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nb-N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tt linje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Plassholder for tittel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nb-NO"/>
              <a:t>Klikk for å redigere tittelstil</a:t>
            </a:r>
            <a:endParaRPr kumimoji="0" lang="en-US"/>
          </a:p>
        </p:txBody>
      </p:sp>
      <p:sp>
        <p:nvSpPr>
          <p:cNvPr id="13" name="Plassholder for teks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nb-NO"/>
              <a:t>Klikk for å redigere tekststiler i malen</a:t>
            </a:r>
          </a:p>
          <a:p>
            <a:pPr lvl="1" eaLnBrk="1" latinLnBrk="0" hangingPunct="1"/>
            <a:r>
              <a:rPr kumimoji="0" lang="nb-NO"/>
              <a:t>Andre nivå</a:t>
            </a:r>
          </a:p>
          <a:p>
            <a:pPr lvl="2" eaLnBrk="1" latinLnBrk="0" hangingPunct="1"/>
            <a:r>
              <a:rPr kumimoji="0" lang="nb-NO"/>
              <a:t>Tredje nivå</a:t>
            </a:r>
          </a:p>
          <a:p>
            <a:pPr lvl="3" eaLnBrk="1" latinLnBrk="0" hangingPunct="1"/>
            <a:r>
              <a:rPr kumimoji="0" lang="nb-NO"/>
              <a:t>Fjerde nivå</a:t>
            </a:r>
          </a:p>
          <a:p>
            <a:pPr lvl="4" eaLnBrk="1" latinLnBrk="0" hangingPunct="1"/>
            <a:r>
              <a:rPr kumimoji="0" lang="nb-NO"/>
              <a:t>Femte nivå</a:t>
            </a:r>
            <a:endParaRPr kumimoji="0" lang="en-US"/>
          </a:p>
        </p:txBody>
      </p:sp>
      <p:sp>
        <p:nvSpPr>
          <p:cNvPr id="14" name="Plassholder for dato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89CEF35A-001A-4EB3-8986-32DA55B8C289}" type="datetimeFigureOut">
              <a:rPr lang="nb-NO" smtClean="0"/>
              <a:t>14.09.2018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nb-NO"/>
          </a:p>
        </p:txBody>
      </p:sp>
      <p:sp>
        <p:nvSpPr>
          <p:cNvPr id="7" name="Rett linje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Rett linje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ktangel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t linje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Plassholder for lysbildenumm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6DC6BB3-29F4-400D-9F58-31953DF3D4E0}" type="slidenum">
              <a:rPr lang="nb-NO" smtClean="0"/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hyperlink" Target="http://norsknettskole.no/studentar/IT1h01ruva/sokrates.htm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2286000" y="692696"/>
            <a:ext cx="6172200" cy="1440160"/>
          </a:xfrm>
        </p:spPr>
        <p:txBody>
          <a:bodyPr>
            <a:normAutofit/>
          </a:bodyPr>
          <a:lstStyle/>
          <a:p>
            <a:r>
              <a:rPr lang="nb-NO" sz="6600" dirty="0"/>
              <a:t>Sokrates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2286000" y="2852936"/>
            <a:ext cx="6172200" cy="3521986"/>
          </a:xfrm>
        </p:spPr>
        <p:txBody>
          <a:bodyPr/>
          <a:lstStyle/>
          <a:p>
            <a:endParaRPr lang="nb-NO" dirty="0"/>
          </a:p>
        </p:txBody>
      </p:sp>
      <p:pic>
        <p:nvPicPr>
          <p:cNvPr id="5" name="Plassholder for innhold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888" y="2348880"/>
            <a:ext cx="4608512" cy="3809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2908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2286000" y="764704"/>
            <a:ext cx="6172200" cy="792088"/>
          </a:xfrm>
        </p:spPr>
        <p:txBody>
          <a:bodyPr/>
          <a:lstStyle/>
          <a:p>
            <a:r>
              <a:rPr lang="nb-NO" dirty="0"/>
              <a:t>Hvem var </a:t>
            </a:r>
            <a:r>
              <a:rPr lang="nb-NO" dirty="0" err="1"/>
              <a:t>sokrates</a:t>
            </a:r>
            <a:r>
              <a:rPr lang="nb-NO" dirty="0"/>
              <a:t>?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691680" y="1700808"/>
            <a:ext cx="6766520" cy="4674114"/>
          </a:xfrm>
        </p:spPr>
        <p:txBody>
          <a:bodyPr/>
          <a:lstStyle/>
          <a:p>
            <a:r>
              <a:rPr lang="nb-NO" sz="2000" u="sng" dirty="0">
                <a:solidFill>
                  <a:schemeClr val="tx1"/>
                </a:solidFill>
                <a:hlinkClick r:id="rId2"/>
              </a:rPr>
              <a:t>Sokrates</a:t>
            </a:r>
            <a:r>
              <a:rPr lang="nb-NO" sz="2000" dirty="0"/>
              <a:t> var en klok mann som levde for ca. 2400 år siden i Athen. Sokrates var en filosof. Han ville lete etter kunnskap og visdom. Han ville at menneskene skulle tenke selv.</a:t>
            </a:r>
          </a:p>
          <a:p>
            <a:endParaRPr lang="nb-NO" dirty="0"/>
          </a:p>
        </p:txBody>
      </p:sp>
      <p:pic>
        <p:nvPicPr>
          <p:cNvPr id="4" name="Bild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3284984"/>
            <a:ext cx="3834168" cy="3319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39907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Hva er en filosof?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114800" cy="4572000"/>
          </a:xfrm>
        </p:spPr>
        <p:txBody>
          <a:bodyPr/>
          <a:lstStyle/>
          <a:p>
            <a:r>
              <a:rPr lang="nb-NO" dirty="0"/>
              <a:t>En filosof er en person som tenker nye tanker og som grubler mye.  </a:t>
            </a:r>
          </a:p>
          <a:p>
            <a:endParaRPr lang="nb-NO" dirty="0"/>
          </a:p>
          <a:p>
            <a:r>
              <a:rPr lang="nb-NO" dirty="0"/>
              <a:t>Det er også en klok person.</a:t>
            </a:r>
          </a:p>
          <a:p>
            <a:endParaRPr lang="nb-NO" dirty="0"/>
          </a:p>
          <a:p>
            <a:r>
              <a:rPr lang="nb-NO" dirty="0"/>
              <a:t>Sokrates var en filosof som stilte mange spørsmål. </a:t>
            </a:r>
          </a:p>
          <a:p>
            <a:endParaRPr lang="nb-NO" dirty="0"/>
          </a:p>
        </p:txBody>
      </p:sp>
      <p:sp>
        <p:nvSpPr>
          <p:cNvPr id="4" name="Plassholder for innhold 3"/>
          <p:cNvSpPr>
            <a:spLocks noGrp="1"/>
          </p:cNvSpPr>
          <p:nvPr>
            <p:ph sz="quarter" idx="2"/>
          </p:nvPr>
        </p:nvSpPr>
        <p:spPr>
          <a:xfrm>
            <a:off x="5868144" y="3140968"/>
            <a:ext cx="1512168" cy="1872208"/>
          </a:xfrm>
        </p:spPr>
        <p:txBody>
          <a:bodyPr/>
          <a:lstStyle/>
          <a:p>
            <a:endParaRPr lang="nb-NO" dirty="0"/>
          </a:p>
        </p:txBody>
      </p:sp>
      <p:pic>
        <p:nvPicPr>
          <p:cNvPr id="2050" name="Picture 2" descr="C:\Users\ayse.koca\AppData\Local\Microsoft\Windows\Temporary Internet Files\Content.IE5\Q9841DKA\MC900404263[1]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2348880"/>
            <a:ext cx="3477922" cy="32076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31575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HVORDAN LEVDE SOKRATES?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402832" cy="4572000"/>
          </a:xfrm>
        </p:spPr>
        <p:txBody>
          <a:bodyPr>
            <a:normAutofit fontScale="85000" lnSpcReduction="20000"/>
          </a:bodyPr>
          <a:lstStyle/>
          <a:p>
            <a:r>
              <a:rPr lang="nb-NO" dirty="0"/>
              <a:t>Sokrates drømte om å bli politiker da han var ung.</a:t>
            </a:r>
          </a:p>
          <a:p>
            <a:endParaRPr lang="nb-NO" dirty="0"/>
          </a:p>
          <a:p>
            <a:r>
              <a:rPr lang="nb-NO" dirty="0"/>
              <a:t>Sokrates brydde seg ikke så mye om hvordan han så ut.</a:t>
            </a:r>
          </a:p>
          <a:p>
            <a:pPr marL="0" indent="0">
              <a:buNone/>
            </a:pPr>
            <a:r>
              <a:rPr lang="nb-NO" dirty="0"/>
              <a:t> </a:t>
            </a:r>
          </a:p>
          <a:p>
            <a:r>
              <a:rPr lang="nb-NO" dirty="0"/>
              <a:t>Klærne han hadde på seg var fillete og sandalene slitte.  </a:t>
            </a:r>
          </a:p>
          <a:p>
            <a:endParaRPr lang="nb-NO" dirty="0"/>
          </a:p>
          <a:p>
            <a:r>
              <a:rPr lang="nb-NO" dirty="0"/>
              <a:t>For Sokrates var det viktigste i livet å leve et fornuftig liv.  </a:t>
            </a:r>
          </a:p>
          <a:p>
            <a:endParaRPr lang="nb-NO" dirty="0"/>
          </a:p>
          <a:p>
            <a:r>
              <a:rPr lang="nb-NO" dirty="0"/>
              <a:t>Hele dagen gikk han rundt på torget i Athen og snakket med andre mennesker.  </a:t>
            </a:r>
          </a:p>
          <a:p>
            <a:endParaRPr lang="nb-NO" dirty="0"/>
          </a:p>
          <a:p>
            <a:endParaRPr lang="nb-NO" dirty="0"/>
          </a:p>
        </p:txBody>
      </p:sp>
      <p:pic>
        <p:nvPicPr>
          <p:cNvPr id="9" name="Plassholder for innhold 5"/>
          <p:cNvPicPr>
            <a:picLocks noGrp="1" noChangeAspect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1494196"/>
            <a:ext cx="3417502" cy="3639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45327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59216" cy="1143000"/>
          </a:xfrm>
        </p:spPr>
        <p:txBody>
          <a:bodyPr>
            <a:normAutofit/>
          </a:bodyPr>
          <a:lstStyle/>
          <a:p>
            <a:r>
              <a:rPr lang="nb-NO" sz="2400" dirty="0" err="1"/>
              <a:t>sokrates</a:t>
            </a:r>
            <a:r>
              <a:rPr lang="nb-NO" sz="2400" dirty="0"/>
              <a:t> stilte mange spørsmål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690864" cy="4572000"/>
          </a:xfrm>
        </p:spPr>
        <p:txBody>
          <a:bodyPr>
            <a:normAutofit fontScale="70000" lnSpcReduction="20000"/>
          </a:bodyPr>
          <a:lstStyle/>
          <a:p>
            <a:r>
              <a:rPr lang="nb-NO" dirty="0"/>
              <a:t>Sokrates diskuterte med folk og stilte spørsmål.</a:t>
            </a:r>
          </a:p>
          <a:p>
            <a:endParaRPr lang="nb-NO" dirty="0"/>
          </a:p>
          <a:p>
            <a:r>
              <a:rPr lang="nb-NO" dirty="0"/>
              <a:t>Han lette etter kunnskap og ville lære mer. Derfor spurte han de kloke menneskene i Athen om alt han lurte på.</a:t>
            </a:r>
          </a:p>
          <a:p>
            <a:endParaRPr lang="nb-NO" dirty="0"/>
          </a:p>
          <a:p>
            <a:r>
              <a:rPr lang="nb-NO" dirty="0"/>
              <a:t>Sokrates ville også at mennesker skulle tenke selv og ikke bare godta det andre sa at var rett.  </a:t>
            </a:r>
          </a:p>
          <a:p>
            <a:endParaRPr lang="nb-NO" dirty="0"/>
          </a:p>
          <a:p>
            <a:r>
              <a:rPr lang="nb-NO" dirty="0"/>
              <a:t>Mange ganger klarte ikke menneskene å svare på spørsmålene hans. </a:t>
            </a:r>
          </a:p>
          <a:p>
            <a:endParaRPr lang="nb-NO" dirty="0"/>
          </a:p>
          <a:p>
            <a:r>
              <a:rPr lang="nb-NO" dirty="0"/>
              <a:t>Det gjorde at de følte seg dumme. Derfor ble  noen av dem  sinte og irriterte på Sokrates. </a:t>
            </a:r>
          </a:p>
        </p:txBody>
      </p:sp>
      <p:pic>
        <p:nvPicPr>
          <p:cNvPr id="7" name="Plassholder for innhold 6"/>
          <p:cNvPicPr>
            <a:picLocks noGrp="1" noChangeAspect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4" y="2964747"/>
            <a:ext cx="2160240" cy="2757292"/>
          </a:xfrm>
        </p:spPr>
      </p:pic>
    </p:spTree>
    <p:extLst>
      <p:ext uri="{BB962C8B-B14F-4D97-AF65-F5344CB8AC3E}">
        <p14:creationId xmlns:p14="http://schemas.microsoft.com/office/powerpoint/2010/main" val="36877432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1143000"/>
          </a:xfrm>
        </p:spPr>
        <p:txBody>
          <a:bodyPr>
            <a:normAutofit/>
          </a:bodyPr>
          <a:lstStyle/>
          <a:p>
            <a:r>
              <a:rPr lang="nb-NO" sz="2400" dirty="0"/>
              <a:t>HVA SLAGS SPØRSMÅL STILTE SOKRATES?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906888" cy="4572000"/>
          </a:xfrm>
        </p:spPr>
        <p:txBody>
          <a:bodyPr>
            <a:normAutofit fontScale="70000" lnSpcReduction="20000"/>
          </a:bodyPr>
          <a:lstStyle/>
          <a:p>
            <a:endParaRPr lang="nb-NO" sz="2900" dirty="0"/>
          </a:p>
          <a:p>
            <a:r>
              <a:rPr lang="nb-NO" sz="2900" dirty="0"/>
              <a:t>Hvordan ble verden til? </a:t>
            </a:r>
          </a:p>
          <a:p>
            <a:endParaRPr lang="nb-NO" sz="2900" dirty="0"/>
          </a:p>
          <a:p>
            <a:r>
              <a:rPr lang="nb-NO" sz="2900" dirty="0"/>
              <a:t>Hva er meningen med livet?</a:t>
            </a:r>
          </a:p>
          <a:p>
            <a:endParaRPr lang="nb-NO" sz="2900" dirty="0"/>
          </a:p>
          <a:p>
            <a:r>
              <a:rPr lang="nb-NO" sz="2900" dirty="0"/>
              <a:t>Hva vil det si å være modig?</a:t>
            </a:r>
          </a:p>
          <a:p>
            <a:endParaRPr lang="nb-NO" sz="2900" dirty="0"/>
          </a:p>
          <a:p>
            <a:r>
              <a:rPr lang="nb-NO" sz="2900" dirty="0"/>
              <a:t>Hvordan er en god venn?</a:t>
            </a:r>
          </a:p>
          <a:p>
            <a:endParaRPr lang="nb-NO" sz="2900" dirty="0"/>
          </a:p>
          <a:p>
            <a:r>
              <a:rPr lang="nb-NO" sz="2900" dirty="0"/>
              <a:t>Lyver jeg, hvis jeg ikke forteller sannheten?</a:t>
            </a:r>
          </a:p>
          <a:p>
            <a:endParaRPr lang="nb-NO" sz="2900" dirty="0"/>
          </a:p>
          <a:p>
            <a:r>
              <a:rPr lang="nb-NO" sz="2900" dirty="0"/>
              <a:t>Hvordan vet jeg hva som er rett og galt?</a:t>
            </a:r>
          </a:p>
          <a:p>
            <a:endParaRPr lang="nb-NO" sz="2900" dirty="0"/>
          </a:p>
          <a:p>
            <a:endParaRPr lang="nb-NO" dirty="0"/>
          </a:p>
        </p:txBody>
      </p:sp>
      <p:sp>
        <p:nvSpPr>
          <p:cNvPr id="4" name="Plassholder for innhold 3"/>
          <p:cNvSpPr>
            <a:spLocks noGrp="1"/>
          </p:cNvSpPr>
          <p:nvPr>
            <p:ph sz="quarter" idx="2"/>
          </p:nvPr>
        </p:nvSpPr>
        <p:spPr>
          <a:xfrm>
            <a:off x="4270248" y="1700808"/>
            <a:ext cx="3542112" cy="4471392"/>
          </a:xfrm>
        </p:spPr>
        <p:txBody>
          <a:bodyPr>
            <a:normAutofit fontScale="70000" lnSpcReduction="20000"/>
          </a:bodyPr>
          <a:lstStyle/>
          <a:p>
            <a:r>
              <a:rPr lang="nb-NO" baseline="-25000" dirty="0"/>
              <a:t>?</a:t>
            </a:r>
          </a:p>
        </p:txBody>
      </p:sp>
      <p:pic>
        <p:nvPicPr>
          <p:cNvPr id="1026" name="Picture 2" descr="C:\Users\ayse.koca\AppData\Local\Microsoft\Windows\Temporary Internet Files\Content.IE5\Q9841DKA\MC900326908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1556792"/>
            <a:ext cx="3029272" cy="3029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ayse.koca\AppData\Local\Microsoft\Windows\Temporary Internet Files\Content.IE5\5JWLWIG4\MM900282747[1]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5017368"/>
            <a:ext cx="121920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94266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2400" dirty="0"/>
              <a:t>SOKRATES FÅR EN STRAFF 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211144" cy="4572000"/>
          </a:xfrm>
        </p:spPr>
        <p:txBody>
          <a:bodyPr>
            <a:normAutofit/>
          </a:bodyPr>
          <a:lstStyle/>
          <a:p>
            <a:r>
              <a:rPr lang="nb-NO" sz="2000" dirty="0"/>
              <a:t>Sokrates ble dømt til døden på grunn av alle spørsmålene han stilte.</a:t>
            </a:r>
          </a:p>
          <a:p>
            <a:r>
              <a:rPr lang="nb-NO" sz="2000" dirty="0"/>
              <a:t>De som bestemte i Athen mente også at han ikke trodde på guden deres. </a:t>
            </a:r>
          </a:p>
          <a:p>
            <a:r>
              <a:rPr lang="nb-NO" sz="2000" dirty="0"/>
              <a:t>Dette sa Sokrates ikke var sant, men han ble likevel stilt for retten våren 399 f. Kr. (før Kristus).</a:t>
            </a:r>
          </a:p>
          <a:p>
            <a:r>
              <a:rPr lang="nb-NO" sz="2000" dirty="0"/>
              <a:t>På den tiden fikk de dødsdømte selv velge hvordan de ville dø.  Sokrates valgte å spise et siste godt måltid, for så å drikke et beger med gift.</a:t>
            </a:r>
          </a:p>
          <a:p>
            <a:endParaRPr lang="nb-NO" sz="1800" dirty="0"/>
          </a:p>
        </p:txBody>
      </p:sp>
      <p:pic>
        <p:nvPicPr>
          <p:cNvPr id="6" name="Plassholder for innhold 5"/>
          <p:cNvPicPr>
            <a:picLocks noGrp="1" noChangeAspect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4725144"/>
            <a:ext cx="5874336" cy="1800200"/>
          </a:xfrm>
        </p:spPr>
      </p:pic>
    </p:spTree>
    <p:extLst>
      <p:ext uri="{BB962C8B-B14F-4D97-AF65-F5344CB8AC3E}">
        <p14:creationId xmlns:p14="http://schemas.microsoft.com/office/powerpoint/2010/main" val="36770154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Å TENKE SELV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quarter" idx="1"/>
          </p:nvPr>
        </p:nvSpPr>
        <p:spPr>
          <a:xfrm>
            <a:off x="457200" y="2276872"/>
            <a:ext cx="3657600" cy="3895328"/>
          </a:xfrm>
        </p:spPr>
        <p:txBody>
          <a:bodyPr/>
          <a:lstStyle/>
          <a:p>
            <a:r>
              <a:rPr lang="nb-NO" dirty="0">
                <a:latin typeface="Agency FB" panose="020B0503020202020204" pitchFamily="34" charset="0"/>
              </a:rPr>
              <a:t>Sokrates mente at det var viktig å bli kjent med seg selv.</a:t>
            </a:r>
          </a:p>
          <a:p>
            <a:r>
              <a:rPr lang="nb-NO" dirty="0">
                <a:latin typeface="Agency FB" panose="020B0503020202020204" pitchFamily="34" charset="0"/>
              </a:rPr>
              <a:t>Hvis du kjenner deg selv, kan du lettere forandre deg og bli et bedre menneske.</a:t>
            </a:r>
          </a:p>
          <a:p>
            <a:r>
              <a:rPr lang="nb-NO" dirty="0">
                <a:latin typeface="Agency FB" panose="020B0503020202020204" pitchFamily="34" charset="0"/>
              </a:rPr>
              <a:t>Legg merke til hva du liker og ikke liker. </a:t>
            </a:r>
          </a:p>
          <a:p>
            <a:endParaRPr lang="nb-NO" dirty="0">
              <a:latin typeface="Agency FB" panose="020B0503020202020204" pitchFamily="34" charset="0"/>
            </a:endParaRPr>
          </a:p>
          <a:p>
            <a:endParaRPr lang="nb-NO" dirty="0"/>
          </a:p>
          <a:p>
            <a:endParaRPr lang="nb-NO" dirty="0"/>
          </a:p>
        </p:txBody>
      </p:sp>
      <p:sp>
        <p:nvSpPr>
          <p:cNvPr id="4" name="Plassholder for innhold 3"/>
          <p:cNvSpPr>
            <a:spLocks noGrp="1"/>
          </p:cNvSpPr>
          <p:nvPr>
            <p:ph sz="quarter" idx="2"/>
          </p:nvPr>
        </p:nvSpPr>
        <p:spPr>
          <a:xfrm>
            <a:off x="4270248" y="2204864"/>
            <a:ext cx="3657600" cy="3967336"/>
          </a:xfrm>
        </p:spPr>
        <p:txBody>
          <a:bodyPr/>
          <a:lstStyle/>
          <a:p>
            <a:r>
              <a:rPr lang="nb-NO" dirty="0">
                <a:latin typeface="Agency FB" panose="020B0503020202020204" pitchFamily="34" charset="0"/>
              </a:rPr>
              <a:t>Hva gjør deg glad eller sint?</a:t>
            </a:r>
          </a:p>
          <a:p>
            <a:r>
              <a:rPr lang="nb-NO" dirty="0">
                <a:latin typeface="Agency FB" panose="020B0503020202020204" pitchFamily="34" charset="0"/>
              </a:rPr>
              <a:t>Hvorfor blir du glad eller sint?</a:t>
            </a:r>
          </a:p>
          <a:p>
            <a:r>
              <a:rPr lang="nb-NO" dirty="0">
                <a:latin typeface="Agency FB" panose="020B0503020202020204" pitchFamily="34" charset="0"/>
              </a:rPr>
              <a:t>Tenk deg om. Hva forteller tankene eller følelsene deg? </a:t>
            </a:r>
          </a:p>
          <a:p>
            <a:r>
              <a:rPr lang="nb-NO" dirty="0">
                <a:latin typeface="Agency FB" panose="020B0503020202020204" pitchFamily="34" charset="0"/>
              </a:rPr>
              <a:t>Når du har lært noe om deg selv, kan du lettere forstå andre.</a:t>
            </a:r>
          </a:p>
          <a:p>
            <a:endParaRPr lang="nb-NO" dirty="0">
              <a:latin typeface="Agency FB" panose="020B0503020202020204" pitchFamily="34" charset="0"/>
            </a:endParaRPr>
          </a:p>
          <a:p>
            <a:endParaRPr lang="nb-NO" dirty="0">
              <a:latin typeface="Agency FB" panose="020B0503020202020204" pitchFamily="34" charset="0"/>
            </a:endParaRPr>
          </a:p>
        </p:txBody>
      </p:sp>
      <p:pic>
        <p:nvPicPr>
          <p:cNvPr id="1026" name="Picture 2" descr="C:\Users\ayse.koca\AppData\Local\Microsoft\Windows\Temporary Internet Files\Content.IE5\Q9841DKA\MC900383552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1555" y="5445224"/>
            <a:ext cx="696912" cy="852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ayse.koca\AppData\Local\Microsoft\Windows\Temporary Internet Files\Content.IE5\Q9841DKA\MC900383552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1938" y="423863"/>
            <a:ext cx="696912" cy="852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ayse.koca\AppData\Local\Microsoft\Windows\Temporary Internet Files\Content.IE5\5JWLWIG4\MC900383592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5301208"/>
            <a:ext cx="739775" cy="882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ayse.koca\AppData\Local\Microsoft\Windows\Temporary Internet Files\Content.IE5\J9ZXWBWL\MC900441920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1123" y="332656"/>
            <a:ext cx="2868904" cy="1533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ayse.koca\AppData\Local\Microsoft\Windows\Temporary Internet Files\Content.IE5\7TNMRXYM\MC900383564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5550" y="5262563"/>
            <a:ext cx="614363" cy="884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70397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nneskelige">
  <a:themeElements>
    <a:clrScheme name="Menneskelige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Menneskelige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nneskelig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1404</TotalTime>
  <Words>321</Words>
  <Application>Microsoft Office PowerPoint</Application>
  <PresentationFormat>Skjermfremvisning (4:3)</PresentationFormat>
  <Paragraphs>57</Paragraphs>
  <Slides>8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8</vt:i4>
      </vt:variant>
    </vt:vector>
  </HeadingPairs>
  <TitlesOfParts>
    <vt:vector size="13" baseType="lpstr">
      <vt:lpstr>Agency FB</vt:lpstr>
      <vt:lpstr>Century Schoolbook</vt:lpstr>
      <vt:lpstr>Wingdings</vt:lpstr>
      <vt:lpstr>Wingdings 2</vt:lpstr>
      <vt:lpstr>Menneskelige</vt:lpstr>
      <vt:lpstr>Sokrates</vt:lpstr>
      <vt:lpstr>Hvem var sokrates?</vt:lpstr>
      <vt:lpstr>Hva er en filosof?</vt:lpstr>
      <vt:lpstr>HVORDAN LEVDE SOKRATES?</vt:lpstr>
      <vt:lpstr>sokrates stilte mange spørsmål</vt:lpstr>
      <vt:lpstr>HVA SLAGS SPØRSMÅL STILTE SOKRATES?</vt:lpstr>
      <vt:lpstr>SOKRATES FÅR EN STRAFF </vt:lpstr>
      <vt:lpstr>Å TENKE SELV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Sokrates</dc:title>
  <dc:creator>Ayse Koca</dc:creator>
  <cp:lastModifiedBy>Bruziene, Renalda</cp:lastModifiedBy>
  <cp:revision>21</cp:revision>
  <dcterms:created xsi:type="dcterms:W3CDTF">2014-11-05T08:04:58Z</dcterms:created>
  <dcterms:modified xsi:type="dcterms:W3CDTF">2018-09-14T16:26:08Z</dcterms:modified>
</cp:coreProperties>
</file>