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7" r:id="rId4"/>
    <p:sldId id="262" r:id="rId5"/>
    <p:sldId id="268" r:id="rId6"/>
    <p:sldId id="263" r:id="rId7"/>
    <p:sldId id="269" r:id="rId8"/>
    <p:sldId id="27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28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849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518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992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27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623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280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49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5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498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8303-3369-400D-9740-5550A9CE91D8}" type="datetimeFigureOut">
              <a:rPr lang="nb-NO" smtClean="0"/>
              <a:t>19.06.2020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7937C-6012-430D-831C-A6AC54D59B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8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jp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865" y="491987"/>
            <a:ext cx="1286473" cy="1958009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06" y="3806687"/>
            <a:ext cx="2696793" cy="2216426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59"/>
          <a:stretch/>
        </p:blipFill>
        <p:spPr>
          <a:xfrm>
            <a:off x="8237102" y="3815492"/>
            <a:ext cx="2544418" cy="1954534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03" y="507558"/>
            <a:ext cx="2188765" cy="2188765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867" y="731188"/>
            <a:ext cx="2501776" cy="1482534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364" y="3886200"/>
            <a:ext cx="1919148" cy="1883826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775302" y="2597502"/>
            <a:ext cx="754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400" dirty="0" smtClean="0"/>
              <a:t>Два</a:t>
            </a:r>
            <a:endParaRPr lang="nb-NO" sz="1400" dirty="0"/>
          </a:p>
        </p:txBody>
      </p:sp>
      <p:sp>
        <p:nvSpPr>
          <p:cNvPr id="4" name="Rektangel 3"/>
          <p:cNvSpPr/>
          <p:nvPr/>
        </p:nvSpPr>
        <p:spPr>
          <a:xfrm>
            <a:off x="9191928" y="2668624"/>
            <a:ext cx="697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b="0" i="0" u="none" strike="noStrike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Три</a:t>
            </a:r>
            <a:endParaRPr lang="nb-NO" sz="1400" dirty="0"/>
          </a:p>
        </p:txBody>
      </p:sp>
      <p:sp>
        <p:nvSpPr>
          <p:cNvPr id="8" name="Rektangel 7"/>
          <p:cNvSpPr/>
          <p:nvPr/>
        </p:nvSpPr>
        <p:spPr>
          <a:xfrm>
            <a:off x="2159882" y="5898290"/>
            <a:ext cx="1148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Четыре</a:t>
            </a:r>
            <a:endParaRPr lang="nb-NO" sz="1400" dirty="0"/>
          </a:p>
        </p:txBody>
      </p:sp>
      <p:sp>
        <p:nvSpPr>
          <p:cNvPr id="9" name="Rektangel 8"/>
          <p:cNvSpPr/>
          <p:nvPr/>
        </p:nvSpPr>
        <p:spPr>
          <a:xfrm>
            <a:off x="5703905" y="5910247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Пять</a:t>
            </a:r>
            <a:endParaRPr lang="nb-NO" sz="1400" dirty="0"/>
          </a:p>
        </p:txBody>
      </p:sp>
      <p:sp>
        <p:nvSpPr>
          <p:cNvPr id="10" name="Rektangel 9"/>
          <p:cNvSpPr/>
          <p:nvPr/>
        </p:nvSpPr>
        <p:spPr>
          <a:xfrm>
            <a:off x="9041406" y="5945459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Шесть</a:t>
            </a:r>
            <a:endParaRPr lang="nb-NO" sz="1400" dirty="0"/>
          </a:p>
        </p:txBody>
      </p:sp>
      <p:sp>
        <p:nvSpPr>
          <p:cNvPr id="2" name="Rektangel 1"/>
          <p:cNvSpPr/>
          <p:nvPr/>
        </p:nvSpPr>
        <p:spPr>
          <a:xfrm>
            <a:off x="2193597" y="2599042"/>
            <a:ext cx="9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2400" dirty="0" smtClean="0"/>
              <a:t>Один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838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43" y="616225"/>
            <a:ext cx="2317514" cy="189184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10" y="530186"/>
            <a:ext cx="2042427" cy="206392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30870" r="60254" b="30435"/>
          <a:stretch/>
        </p:blipFill>
        <p:spPr>
          <a:xfrm>
            <a:off x="1629393" y="479376"/>
            <a:ext cx="2111486" cy="103348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4" t="31522" b="31305"/>
          <a:stretch/>
        </p:blipFill>
        <p:spPr>
          <a:xfrm>
            <a:off x="1928938" y="1512862"/>
            <a:ext cx="1472332" cy="9111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27" y="4036528"/>
            <a:ext cx="2215952" cy="183073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8" y="3880439"/>
            <a:ext cx="1378543" cy="1817859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2" y="3386482"/>
            <a:ext cx="3130826" cy="313082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238641" y="2623819"/>
            <a:ext cx="852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Семь</a:t>
            </a:r>
            <a:endParaRPr lang="nb-NO" sz="1400" dirty="0"/>
          </a:p>
        </p:txBody>
      </p:sp>
      <p:sp>
        <p:nvSpPr>
          <p:cNvPr id="6" name="Rektangel 5"/>
          <p:cNvSpPr/>
          <p:nvPr/>
        </p:nvSpPr>
        <p:spPr>
          <a:xfrm>
            <a:off x="5522060" y="2600658"/>
            <a:ext cx="1147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Восемь</a:t>
            </a:r>
            <a:endParaRPr lang="nb-NO" sz="1400" dirty="0"/>
          </a:p>
        </p:txBody>
      </p:sp>
      <p:sp>
        <p:nvSpPr>
          <p:cNvPr id="7" name="Rektangel 6"/>
          <p:cNvSpPr/>
          <p:nvPr/>
        </p:nvSpPr>
        <p:spPr>
          <a:xfrm>
            <a:off x="5522060" y="5871440"/>
            <a:ext cx="108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Девять</a:t>
            </a:r>
            <a:endParaRPr lang="nb-NO" sz="1400" dirty="0"/>
          </a:p>
        </p:txBody>
      </p:sp>
      <p:sp>
        <p:nvSpPr>
          <p:cNvPr id="8" name="Rektangel 7"/>
          <p:cNvSpPr/>
          <p:nvPr/>
        </p:nvSpPr>
        <p:spPr>
          <a:xfrm>
            <a:off x="8988475" y="5952563"/>
            <a:ext cx="1147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Восемь</a:t>
            </a:r>
            <a:endParaRPr lang="nb-NO" sz="1400" dirty="0"/>
          </a:p>
        </p:txBody>
      </p:sp>
      <p:sp>
        <p:nvSpPr>
          <p:cNvPr id="10" name="Rektangel 9"/>
          <p:cNvSpPr/>
          <p:nvPr/>
        </p:nvSpPr>
        <p:spPr>
          <a:xfrm>
            <a:off x="8988475" y="2657615"/>
            <a:ext cx="1073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Десять</a:t>
            </a:r>
            <a:endParaRPr lang="nb-NO" sz="1400" dirty="0"/>
          </a:p>
        </p:txBody>
      </p:sp>
      <p:sp>
        <p:nvSpPr>
          <p:cNvPr id="11" name="Rektangel 10"/>
          <p:cNvSpPr/>
          <p:nvPr/>
        </p:nvSpPr>
        <p:spPr>
          <a:xfrm>
            <a:off x="2069703" y="5871440"/>
            <a:ext cx="112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Десять</a:t>
            </a:r>
            <a:r>
              <a:rPr lang="nb-NO" dirty="0" smtClean="0"/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512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Cyrl-AZ" sz="3200" smtClean="0"/>
              <a:t>Пять</a:t>
            </a:r>
            <a:r>
              <a:rPr lang="nb-NO" sz="3200" smtClean="0"/>
              <a:t> </a:t>
            </a:r>
            <a:r>
              <a:rPr lang="nb-NO"/>
              <a:t>[pyat]</a:t>
            </a:r>
            <a:endParaRPr lang="nb-NO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04" y="198781"/>
            <a:ext cx="2733261" cy="2733261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60" y="507854"/>
            <a:ext cx="2323279" cy="2323279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35" y="3790121"/>
            <a:ext cx="2362200" cy="236220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732" y="755373"/>
            <a:ext cx="1361469" cy="1910833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45" r="9802" b="53531"/>
          <a:stretch/>
        </p:blipFill>
        <p:spPr>
          <a:xfrm>
            <a:off x="8527776" y="3700852"/>
            <a:ext cx="2097156" cy="2451469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642">
            <a:off x="1982679" y="3901513"/>
            <a:ext cx="1364853" cy="202826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756803" y="2695267"/>
            <a:ext cx="67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Два</a:t>
            </a:r>
            <a:endParaRPr lang="nb-NO" sz="1400" dirty="0"/>
          </a:p>
        </p:txBody>
      </p:sp>
      <p:sp>
        <p:nvSpPr>
          <p:cNvPr id="7" name="Rektangel 6"/>
          <p:cNvSpPr/>
          <p:nvPr/>
        </p:nvSpPr>
        <p:spPr>
          <a:xfrm>
            <a:off x="9159868" y="2719409"/>
            <a:ext cx="762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b="0" i="0" u="none" strike="noStrike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Три</a:t>
            </a:r>
            <a:r>
              <a:rPr lang="nb-NO" b="0" i="0" u="none" strike="noStrike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nb-NO" sz="1400" dirty="0"/>
          </a:p>
        </p:txBody>
      </p:sp>
      <p:sp>
        <p:nvSpPr>
          <p:cNvPr id="16" name="Rektangel 15"/>
          <p:cNvSpPr/>
          <p:nvPr/>
        </p:nvSpPr>
        <p:spPr>
          <a:xfrm>
            <a:off x="2169519" y="5889209"/>
            <a:ext cx="1148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Четыре</a:t>
            </a:r>
            <a:endParaRPr lang="nb-NO" sz="1400" dirty="0"/>
          </a:p>
        </p:txBody>
      </p:sp>
      <p:sp>
        <p:nvSpPr>
          <p:cNvPr id="10" name="Rektangel 9"/>
          <p:cNvSpPr/>
          <p:nvPr/>
        </p:nvSpPr>
        <p:spPr>
          <a:xfrm>
            <a:off x="5703903" y="5921488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Пять</a:t>
            </a:r>
            <a:endParaRPr lang="nb-NO" sz="1400" dirty="0"/>
          </a:p>
        </p:txBody>
      </p:sp>
      <p:sp>
        <p:nvSpPr>
          <p:cNvPr id="18" name="Rektangel 17"/>
          <p:cNvSpPr/>
          <p:nvPr/>
        </p:nvSpPr>
        <p:spPr>
          <a:xfrm>
            <a:off x="9076858" y="5897466"/>
            <a:ext cx="998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Шесть</a:t>
            </a:r>
            <a:endParaRPr lang="nb-NO" sz="1400" dirty="0"/>
          </a:p>
        </p:txBody>
      </p:sp>
      <p:sp>
        <p:nvSpPr>
          <p:cNvPr id="11" name="Rektangel 10"/>
          <p:cNvSpPr/>
          <p:nvPr/>
        </p:nvSpPr>
        <p:spPr>
          <a:xfrm>
            <a:off x="2340463" y="2538745"/>
            <a:ext cx="9775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/>
              <a:t>Один</a:t>
            </a:r>
            <a:r>
              <a:rPr lang="nb-NO" sz="3200" dirty="0"/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4455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666699"/>
            <a:ext cx="2809638" cy="2810868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666699"/>
            <a:ext cx="2809638" cy="2810868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20404" y="380433"/>
            <a:ext cx="2809638" cy="2810868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90345" y="380433"/>
            <a:ext cx="2809638" cy="2810868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80433"/>
            <a:ext cx="2809638" cy="2810868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0285" y="3666699"/>
            <a:ext cx="2809638" cy="281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C7A7B746-D64A-F14D-8D0E-0850063644FF}"/>
              </a:ext>
            </a:extLst>
          </p:cNvPr>
          <p:cNvSpPr/>
          <p:nvPr/>
        </p:nvSpPr>
        <p:spPr>
          <a:xfrm>
            <a:off x="4656000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CCA93B2-87DC-7D4F-9F89-8F6F7AD79BAA}"/>
              </a:ext>
            </a:extLst>
          </p:cNvPr>
          <p:cNvSpPr/>
          <p:nvPr/>
        </p:nvSpPr>
        <p:spPr>
          <a:xfrm>
            <a:off x="4656000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6080605-3DE8-9D42-AD5B-F60EC2B98BB8}"/>
              </a:ext>
            </a:extLst>
          </p:cNvPr>
          <p:cNvSpPr/>
          <p:nvPr/>
        </p:nvSpPr>
        <p:spPr>
          <a:xfrm>
            <a:off x="1225104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83A20B6-342A-BB45-935F-8528A04EEFB8}"/>
              </a:ext>
            </a:extLst>
          </p:cNvPr>
          <p:cNvSpPr/>
          <p:nvPr/>
        </p:nvSpPr>
        <p:spPr>
          <a:xfrm>
            <a:off x="1225104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530C5DD-1B4B-5444-87A7-A7F7EEE81BBC}"/>
              </a:ext>
            </a:extLst>
          </p:cNvPr>
          <p:cNvSpPr/>
          <p:nvPr/>
        </p:nvSpPr>
        <p:spPr>
          <a:xfrm>
            <a:off x="8085225" y="363213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1FC8D2D-0CDD-D648-8574-C2CB96ABECC3}"/>
              </a:ext>
            </a:extLst>
          </p:cNvPr>
          <p:cNvSpPr/>
          <p:nvPr/>
        </p:nvSpPr>
        <p:spPr>
          <a:xfrm>
            <a:off x="8085225" y="34586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724" y="674681"/>
            <a:ext cx="1314718" cy="1993884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46" y="648294"/>
            <a:ext cx="1130369" cy="78293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422" y="634741"/>
            <a:ext cx="1169504" cy="81004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96" y="1564707"/>
            <a:ext cx="1193007" cy="82632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177361" y="2596782"/>
            <a:ext cx="905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z-Cyrl-AZ" sz="2400" dirty="0">
                <a:solidFill>
                  <a:prstClr val="black"/>
                </a:solidFill>
              </a:rPr>
              <a:t>Семь</a:t>
            </a:r>
            <a:r>
              <a:rPr lang="nb-NO" dirty="0">
                <a:solidFill>
                  <a:prstClr val="black"/>
                </a:solidFill>
              </a:rPr>
              <a:t> </a:t>
            </a:r>
            <a:endParaRPr lang="nb-NO" sz="1400" dirty="0">
              <a:solidFill>
                <a:prstClr val="black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5548267" y="2553149"/>
            <a:ext cx="108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z-Cyrl-AZ" sz="2400" dirty="0" smtClean="0">
                <a:solidFill>
                  <a:prstClr val="black"/>
                </a:solidFill>
              </a:rPr>
              <a:t>Девять</a:t>
            </a:r>
            <a:endParaRPr lang="nb-NO" sz="1400" dirty="0">
              <a:solidFill>
                <a:prstClr val="black"/>
              </a:solidFill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5" r="3999" b="13307"/>
          <a:stretch/>
        </p:blipFill>
        <p:spPr>
          <a:xfrm>
            <a:off x="4838381" y="4092466"/>
            <a:ext cx="2508471" cy="1754802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87" y="3670344"/>
            <a:ext cx="2695575" cy="269557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6" t="18434" r="11885" b="23690"/>
          <a:stretch/>
        </p:blipFill>
        <p:spPr>
          <a:xfrm>
            <a:off x="8417820" y="3781814"/>
            <a:ext cx="2214809" cy="2065454"/>
          </a:xfrm>
          <a:prstGeom prst="flowChartConnector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776" y="549997"/>
            <a:ext cx="2116209" cy="2116209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8850582" y="5903602"/>
            <a:ext cx="1470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 smtClean="0"/>
              <a:t>пятьдесят</a:t>
            </a:r>
            <a:endParaRPr lang="nb-NO" sz="2400" dirty="0"/>
          </a:p>
        </p:txBody>
      </p:sp>
      <p:sp>
        <p:nvSpPr>
          <p:cNvPr id="12" name="Rektangel 11"/>
          <p:cNvSpPr/>
          <p:nvPr/>
        </p:nvSpPr>
        <p:spPr>
          <a:xfrm>
            <a:off x="9226966" y="2624575"/>
            <a:ext cx="78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/>
              <a:t>нуль</a:t>
            </a:r>
            <a:endParaRPr lang="nb-NO" sz="2400" dirty="0"/>
          </a:p>
        </p:txBody>
      </p:sp>
      <p:sp>
        <p:nvSpPr>
          <p:cNvPr id="15" name="Rektangel 14"/>
          <p:cNvSpPr/>
          <p:nvPr/>
        </p:nvSpPr>
        <p:spPr>
          <a:xfrm>
            <a:off x="5811160" y="5903603"/>
            <a:ext cx="5915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/>
              <a:t>сто</a:t>
            </a:r>
            <a:endParaRPr lang="nb-NO" sz="3200" dirty="0"/>
          </a:p>
        </p:txBody>
      </p:sp>
      <p:sp>
        <p:nvSpPr>
          <p:cNvPr id="18" name="Rektangel 17"/>
          <p:cNvSpPr/>
          <p:nvPr/>
        </p:nvSpPr>
        <p:spPr>
          <a:xfrm>
            <a:off x="2092305" y="584726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2400" dirty="0"/>
              <a:t>тысяча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98684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Ingeborg Berven Sundt</dc:creator>
  <cp:lastModifiedBy>Ingeborg Berven Sundt</cp:lastModifiedBy>
  <cp:revision>8</cp:revision>
  <dcterms:created xsi:type="dcterms:W3CDTF">2020-01-31T09:31:59Z</dcterms:created>
  <dcterms:modified xsi:type="dcterms:W3CDTF">2020-06-19T20:26:17Z</dcterms:modified>
</cp:coreProperties>
</file>