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58" r:id="rId6"/>
    <p:sldId id="267" r:id="rId7"/>
    <p:sldId id="262" r:id="rId8"/>
    <p:sldId id="268" r:id="rId9"/>
    <p:sldId id="263" r:id="rId10"/>
    <p:sldId id="269" r:id="rId11"/>
    <p:sldId id="270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9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28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849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518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992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271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623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58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80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149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651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749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8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microsoft.com/office/2007/relationships/hdphoto" Target="../media/hdphoto4.wdp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65" y="491987"/>
            <a:ext cx="1286473" cy="195800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06" y="3806687"/>
            <a:ext cx="2696793" cy="221642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59"/>
          <a:stretch/>
        </p:blipFill>
        <p:spPr>
          <a:xfrm>
            <a:off x="8237102" y="3815492"/>
            <a:ext cx="2544418" cy="195453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03" y="507558"/>
            <a:ext cx="2188765" cy="2188765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67" y="731188"/>
            <a:ext cx="2501776" cy="1482534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64" y="3886200"/>
            <a:ext cx="1919148" cy="188382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5778113" y="2619988"/>
            <a:ext cx="749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2400" dirty="0">
                <a:solidFill>
                  <a:prstClr val="black"/>
                </a:solidFill>
              </a:rPr>
              <a:t>due</a:t>
            </a:r>
          </a:p>
        </p:txBody>
      </p:sp>
      <p:sp>
        <p:nvSpPr>
          <p:cNvPr id="8" name="Rektangel 7"/>
          <p:cNvSpPr/>
          <p:nvPr/>
        </p:nvSpPr>
        <p:spPr>
          <a:xfrm>
            <a:off x="2079524" y="5910246"/>
            <a:ext cx="1118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quattro</a:t>
            </a:r>
          </a:p>
        </p:txBody>
      </p:sp>
      <p:sp>
        <p:nvSpPr>
          <p:cNvPr id="9" name="Rektangel 8"/>
          <p:cNvSpPr/>
          <p:nvPr/>
        </p:nvSpPr>
        <p:spPr>
          <a:xfrm>
            <a:off x="5640434" y="5910245"/>
            <a:ext cx="102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cinque</a:t>
            </a:r>
          </a:p>
        </p:txBody>
      </p:sp>
      <p:sp>
        <p:nvSpPr>
          <p:cNvPr id="10" name="Rektangel 9"/>
          <p:cNvSpPr/>
          <p:nvPr/>
        </p:nvSpPr>
        <p:spPr>
          <a:xfrm>
            <a:off x="9255279" y="5910247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sei</a:t>
            </a:r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2286632" y="2624550"/>
            <a:ext cx="723275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uno</a:t>
            </a:r>
            <a:r>
              <a:rPr lang="nb-NO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 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9292982" y="2590978"/>
            <a:ext cx="544508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t</a:t>
            </a:r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re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9838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43" y="616225"/>
            <a:ext cx="2317514" cy="189184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35" y="616225"/>
            <a:ext cx="2042427" cy="206392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t="30870" r="60254" b="30435"/>
          <a:stretch/>
        </p:blipFill>
        <p:spPr>
          <a:xfrm>
            <a:off x="1629393" y="479376"/>
            <a:ext cx="2111486" cy="103348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4" t="31522" b="31305"/>
          <a:stretch/>
        </p:blipFill>
        <p:spPr>
          <a:xfrm>
            <a:off x="1928938" y="1512862"/>
            <a:ext cx="1472332" cy="911105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27" y="4036528"/>
            <a:ext cx="2215952" cy="183073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28" y="3880439"/>
            <a:ext cx="1378543" cy="1817859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812" y="3386482"/>
            <a:ext cx="3130826" cy="3130826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219944" y="2642404"/>
            <a:ext cx="808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sette</a:t>
            </a:r>
            <a:endParaRPr lang="nb-NO" sz="2400" dirty="0"/>
          </a:p>
        </p:txBody>
      </p:sp>
      <p:sp>
        <p:nvSpPr>
          <p:cNvPr id="10" name="Rektangel 9"/>
          <p:cNvSpPr/>
          <p:nvPr/>
        </p:nvSpPr>
        <p:spPr>
          <a:xfrm>
            <a:off x="9096666" y="2680151"/>
            <a:ext cx="797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nove</a:t>
            </a:r>
          </a:p>
        </p:txBody>
      </p:sp>
      <p:sp>
        <p:nvSpPr>
          <p:cNvPr id="11" name="Rektangel 10"/>
          <p:cNvSpPr/>
          <p:nvPr/>
        </p:nvSpPr>
        <p:spPr>
          <a:xfrm>
            <a:off x="2247220" y="5932386"/>
            <a:ext cx="771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dieci</a:t>
            </a:r>
            <a:endParaRPr lang="nb-NO" sz="1400" dirty="0"/>
          </a:p>
        </p:txBody>
      </p:sp>
      <p:sp>
        <p:nvSpPr>
          <p:cNvPr id="12" name="Rektangel 11"/>
          <p:cNvSpPr/>
          <p:nvPr/>
        </p:nvSpPr>
        <p:spPr>
          <a:xfrm>
            <a:off x="9172083" y="5913674"/>
            <a:ext cx="70628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otto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5694549" y="2639643"/>
            <a:ext cx="70628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otto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5694549" y="5917842"/>
            <a:ext cx="797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nove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2512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Cyrl-AZ" sz="3200" smtClean="0"/>
              <a:t>Пять</a:t>
            </a:r>
            <a:r>
              <a:rPr lang="nb-NO" sz="3200" smtClean="0"/>
              <a:t> </a:t>
            </a:r>
            <a:r>
              <a:rPr lang="nb-NO"/>
              <a:t>[pyat]</a:t>
            </a:r>
            <a:endParaRPr lang="nb-NO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15" y="198780"/>
            <a:ext cx="2733261" cy="273326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60" y="583361"/>
            <a:ext cx="2323279" cy="232703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33" y="3679566"/>
            <a:ext cx="2362200" cy="23622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32" y="755373"/>
            <a:ext cx="1361469" cy="191083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5" r="9802" b="53531"/>
          <a:stretch/>
        </p:blipFill>
        <p:spPr>
          <a:xfrm>
            <a:off x="8527776" y="3700852"/>
            <a:ext cx="2097156" cy="245146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642">
            <a:off x="1982679" y="3901513"/>
            <a:ext cx="1364853" cy="2028264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9245212" y="2700773"/>
            <a:ext cx="544508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tre</a:t>
            </a:r>
          </a:p>
        </p:txBody>
      </p:sp>
      <p:sp>
        <p:nvSpPr>
          <p:cNvPr id="10" name="Rektangel 9"/>
          <p:cNvSpPr/>
          <p:nvPr/>
        </p:nvSpPr>
        <p:spPr>
          <a:xfrm>
            <a:off x="5725678" y="5964157"/>
            <a:ext cx="102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cinque</a:t>
            </a:r>
          </a:p>
        </p:txBody>
      </p:sp>
      <p:sp>
        <p:nvSpPr>
          <p:cNvPr id="18" name="Rektangel 17"/>
          <p:cNvSpPr/>
          <p:nvPr/>
        </p:nvSpPr>
        <p:spPr>
          <a:xfrm>
            <a:off x="9277233" y="5954897"/>
            <a:ext cx="598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sei </a:t>
            </a:r>
          </a:p>
        </p:txBody>
      </p:sp>
      <p:sp>
        <p:nvSpPr>
          <p:cNvPr id="11" name="Rektangel 10"/>
          <p:cNvSpPr/>
          <p:nvPr/>
        </p:nvSpPr>
        <p:spPr>
          <a:xfrm>
            <a:off x="2220110" y="2618007"/>
            <a:ext cx="889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2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uno</a:t>
            </a:r>
            <a:r>
              <a:rPr lang="nb-NO" sz="3200" dirty="0" smtClean="0"/>
              <a:t> </a:t>
            </a:r>
            <a:endParaRPr lang="nb-NO" sz="1400" dirty="0"/>
          </a:p>
        </p:txBody>
      </p:sp>
      <p:sp>
        <p:nvSpPr>
          <p:cNvPr id="12" name="Rektangel 11"/>
          <p:cNvSpPr/>
          <p:nvPr/>
        </p:nvSpPr>
        <p:spPr>
          <a:xfrm>
            <a:off x="5725678" y="2679563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2400" dirty="0" smtClean="0"/>
              <a:t>due</a:t>
            </a:r>
            <a:endParaRPr lang="nb-NO" sz="2400" dirty="0"/>
          </a:p>
        </p:txBody>
      </p:sp>
      <p:sp>
        <p:nvSpPr>
          <p:cNvPr id="13" name="Rektangel 12"/>
          <p:cNvSpPr/>
          <p:nvPr/>
        </p:nvSpPr>
        <p:spPr>
          <a:xfrm>
            <a:off x="2165336" y="5917321"/>
            <a:ext cx="1118255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quattro</a:t>
            </a:r>
          </a:p>
        </p:txBody>
      </p:sp>
    </p:spTree>
    <p:extLst>
      <p:ext uri="{BB962C8B-B14F-4D97-AF65-F5344CB8AC3E}">
        <p14:creationId xmlns:p14="http://schemas.microsoft.com/office/powerpoint/2010/main" val="4455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24" y="674681"/>
            <a:ext cx="1314718" cy="1993884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46" y="648294"/>
            <a:ext cx="1130369" cy="78293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22" y="634741"/>
            <a:ext cx="1169504" cy="81004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96" y="1564707"/>
            <a:ext cx="1193007" cy="82632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160643" y="2663627"/>
            <a:ext cx="808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2400" dirty="0">
                <a:solidFill>
                  <a:prstClr val="black"/>
                </a:solidFill>
              </a:rPr>
              <a:t>s</a:t>
            </a:r>
            <a:r>
              <a:rPr lang="nb-NO" sz="2400" dirty="0" smtClean="0">
                <a:solidFill>
                  <a:prstClr val="black"/>
                </a:solidFill>
              </a:rPr>
              <a:t>ette</a:t>
            </a:r>
            <a:endParaRPr lang="nb-NO" sz="2400" dirty="0">
              <a:solidFill>
                <a:prstClr val="black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784054" y="2663627"/>
            <a:ext cx="769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2400" dirty="0">
                <a:solidFill>
                  <a:prstClr val="black"/>
                </a:solidFill>
              </a:rPr>
              <a:t>dieci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5" r="3999" b="13307"/>
          <a:stretch/>
        </p:blipFill>
        <p:spPr>
          <a:xfrm>
            <a:off x="4838381" y="4092466"/>
            <a:ext cx="2508471" cy="17548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15" y="3707495"/>
            <a:ext cx="2695575" cy="26955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6" t="18434" r="11885" b="23690"/>
          <a:stretch/>
        </p:blipFill>
        <p:spPr>
          <a:xfrm>
            <a:off x="8417819" y="3838150"/>
            <a:ext cx="2214809" cy="2065454"/>
          </a:xfrm>
          <a:prstGeom prst="flowChartConnector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6" y="549997"/>
            <a:ext cx="2116209" cy="2116209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8874114" y="5937040"/>
            <a:ext cx="1423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/>
              <a:t>cinquanta</a:t>
            </a:r>
            <a:endParaRPr lang="nb-NO" sz="2400" dirty="0"/>
          </a:p>
        </p:txBody>
      </p:sp>
      <p:sp>
        <p:nvSpPr>
          <p:cNvPr id="12" name="Rektangel 11"/>
          <p:cNvSpPr/>
          <p:nvPr/>
        </p:nvSpPr>
        <p:spPr>
          <a:xfrm>
            <a:off x="9187630" y="2654732"/>
            <a:ext cx="717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z</a:t>
            </a:r>
            <a:r>
              <a:rPr lang="nb-NO" sz="2400" dirty="0" smtClean="0"/>
              <a:t>ero</a:t>
            </a:r>
            <a:endParaRPr lang="nb-NO" sz="2400" dirty="0"/>
          </a:p>
        </p:txBody>
      </p:sp>
      <p:sp>
        <p:nvSpPr>
          <p:cNvPr id="15" name="Rektangel 14"/>
          <p:cNvSpPr/>
          <p:nvPr/>
        </p:nvSpPr>
        <p:spPr>
          <a:xfrm>
            <a:off x="5711152" y="5929159"/>
            <a:ext cx="895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cento</a:t>
            </a:r>
            <a:endParaRPr lang="nb-NO" sz="2400" dirty="0"/>
          </a:p>
        </p:txBody>
      </p:sp>
      <p:sp>
        <p:nvSpPr>
          <p:cNvPr id="18" name="Rektangel 17"/>
          <p:cNvSpPr/>
          <p:nvPr/>
        </p:nvSpPr>
        <p:spPr>
          <a:xfrm>
            <a:off x="2267396" y="5903604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mille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84567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D0D13222F2204DB8BC4FEF0F950B1D" ma:contentTypeVersion="11" ma:contentTypeDescription="Opprett et nytt dokument." ma:contentTypeScope="" ma:versionID="dc95e2d2552af1dfea605c219970cf82">
  <xsd:schema xmlns:xsd="http://www.w3.org/2001/XMLSchema" xmlns:xs="http://www.w3.org/2001/XMLSchema" xmlns:p="http://schemas.microsoft.com/office/2006/metadata/properties" xmlns:ns3="5b8262f2-4348-4848-bdc3-0c47b1118b32" xmlns:ns4="7215250a-43a4-41dc-97c2-30eed6f49777" targetNamespace="http://schemas.microsoft.com/office/2006/metadata/properties" ma:root="true" ma:fieldsID="aa5522fc73ffa72a4830cd22c62a3bfe" ns3:_="" ns4:_="">
    <xsd:import namespace="5b8262f2-4348-4848-bdc3-0c47b1118b32"/>
    <xsd:import namespace="7215250a-43a4-41dc-97c2-30eed6f497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262f2-4348-4848-bdc3-0c47b1118b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5250a-43a4-41dc-97c2-30eed6f497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51EAC2-67D9-4B6B-9E83-3ADA0395A7F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215250a-43a4-41dc-97c2-30eed6f49777"/>
    <ds:schemaRef ds:uri="http://purl.org/dc/terms/"/>
    <ds:schemaRef ds:uri="http://schemas.openxmlformats.org/package/2006/metadata/core-properties"/>
    <ds:schemaRef ds:uri="5b8262f2-4348-4848-bdc3-0c47b1118b3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1C3AC4-2822-47E5-B4FE-6EF7AB8BE0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BE07C1-4973-4064-A24B-CF95BA7FD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8262f2-4348-4848-bdc3-0c47b1118b32"/>
    <ds:schemaRef ds:uri="7215250a-43a4-41dc-97c2-30eed6f497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29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Cordia New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16</cp:revision>
  <dcterms:created xsi:type="dcterms:W3CDTF">2020-01-31T09:31:59Z</dcterms:created>
  <dcterms:modified xsi:type="dcterms:W3CDTF">2020-06-25T12:34:20Z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0x0101004CD0D13222F2204DB8BC4FEF0F950B1D</vt:lpwstr>
  </property>
</Properties>
</file>