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8" r:id="rId6"/>
    <p:sldId id="267" r:id="rId7"/>
    <p:sldId id="262" r:id="rId8"/>
    <p:sldId id="268" r:id="rId9"/>
    <p:sldId id="263" r:id="rId10"/>
    <p:sldId id="269" r:id="rId11"/>
    <p:sldId id="265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23.06.2020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23.06.2020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23.06.2020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23.06.2020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23.06.2020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23.06.2020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23.06.2020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23.06.2020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23.06.2020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23.06.2020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23.06.2020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23.06.2020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5" y="491987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1" y="491987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12" y="729724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879713" y="2585952"/>
            <a:ext cx="749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rs-AF" sz="2400" dirty="0"/>
              <a:t>دوه</a:t>
            </a:r>
            <a:endParaRPr lang="nb-NO" sz="2400" dirty="0"/>
          </a:p>
        </p:txBody>
      </p:sp>
      <p:sp>
        <p:nvSpPr>
          <p:cNvPr id="8" name="Rektangel 7"/>
          <p:cNvSpPr/>
          <p:nvPr/>
        </p:nvSpPr>
        <p:spPr>
          <a:xfrm>
            <a:off x="2290863" y="5898290"/>
            <a:ext cx="696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dirty="0">
                <a:latin typeface="Noto Naskh Arabic"/>
              </a:rPr>
              <a:t>څلور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752701" y="5898289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dirty="0"/>
              <a:t>پنځه</a:t>
            </a:r>
            <a:endParaRPr lang="nb-NO" sz="2400" dirty="0"/>
          </a:p>
        </p:txBody>
      </p:sp>
      <p:sp>
        <p:nvSpPr>
          <p:cNvPr id="10" name="Rektangel 9"/>
          <p:cNvSpPr/>
          <p:nvPr/>
        </p:nvSpPr>
        <p:spPr>
          <a:xfrm>
            <a:off x="9255279" y="5910247"/>
            <a:ext cx="627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dirty="0"/>
              <a:t>شپږ</a:t>
            </a:r>
            <a:r>
              <a:rPr lang="nb-NO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>
            <a:off x="2442123" y="2588837"/>
            <a:ext cx="445956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rs-AF" sz="2400" dirty="0">
                <a:latin typeface="Noto Naskh Arabic"/>
              </a:rPr>
              <a:t>یو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</a:t>
            </a:r>
          </a:p>
        </p:txBody>
      </p:sp>
      <p:sp>
        <p:nvSpPr>
          <p:cNvPr id="11" name="Rektangel 10"/>
          <p:cNvSpPr/>
          <p:nvPr/>
        </p:nvSpPr>
        <p:spPr>
          <a:xfrm>
            <a:off x="9255279" y="2579988"/>
            <a:ext cx="636713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rs-AF" sz="2400" dirty="0">
                <a:latin typeface="Noto Naskh Arabic"/>
              </a:rPr>
              <a:t>درې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5" y="616225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2" y="3386482"/>
            <a:ext cx="3130826" cy="313082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343336" y="2597529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اووه</a:t>
            </a:r>
            <a:endParaRPr lang="nb-NO" sz="2400" dirty="0"/>
          </a:p>
        </p:txBody>
      </p:sp>
      <p:sp>
        <p:nvSpPr>
          <p:cNvPr id="10" name="Rektangel 9"/>
          <p:cNvSpPr/>
          <p:nvPr/>
        </p:nvSpPr>
        <p:spPr>
          <a:xfrm>
            <a:off x="9276599" y="2680151"/>
            <a:ext cx="49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rs-AF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لس</a:t>
            </a:r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321022" y="5930957"/>
            <a:ext cx="502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/>
              <a:t>لس</a:t>
            </a:r>
            <a:endParaRPr lang="nb-NO" sz="1400" dirty="0"/>
          </a:p>
        </p:txBody>
      </p:sp>
      <p:sp>
        <p:nvSpPr>
          <p:cNvPr id="12" name="Rektangel 11"/>
          <p:cNvSpPr/>
          <p:nvPr/>
        </p:nvSpPr>
        <p:spPr>
          <a:xfrm>
            <a:off x="9305453" y="5911878"/>
            <a:ext cx="439544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rs-AF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اته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876227" y="2633156"/>
            <a:ext cx="439544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rs-AF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اته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5847373" y="5911878"/>
            <a:ext cx="49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Calibri" panose="020F0502020204030204" pitchFamily="34" charset="0"/>
                <a:ea typeface="Calibri" panose="020F0502020204030204" pitchFamily="34" charset="0"/>
              </a:rPr>
              <a:t>نهه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/>
              <a:t>Пять</a:t>
            </a:r>
            <a:r>
              <a:rPr lang="nb-NO" sz="320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15" y="198780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2" y="426106"/>
            <a:ext cx="2323279" cy="232703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33" y="3679566"/>
            <a:ext cx="2362200" cy="23622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527776" y="370085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1982679" y="3901513"/>
            <a:ext cx="1364853" cy="202826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821954" y="5964157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dirty="0"/>
              <a:t>پنځه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9277233" y="5954897"/>
            <a:ext cx="574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dirty="0"/>
              <a:t>شپږ</a:t>
            </a:r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2462451" y="2582747"/>
            <a:ext cx="579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prs-AF" sz="2400" dirty="0">
                <a:latin typeface="Noto Naskh Arabic"/>
              </a:rPr>
              <a:t>یو</a:t>
            </a:r>
            <a:r>
              <a:rPr lang="nb-NO" sz="3200" dirty="0"/>
              <a:t> </a:t>
            </a:r>
            <a:endParaRPr lang="nb-NO" sz="1400" dirty="0"/>
          </a:p>
        </p:txBody>
      </p:sp>
      <p:sp>
        <p:nvSpPr>
          <p:cNvPr id="12" name="Rektangel 11"/>
          <p:cNvSpPr/>
          <p:nvPr/>
        </p:nvSpPr>
        <p:spPr>
          <a:xfrm>
            <a:off x="5821954" y="2666206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rs-AF" sz="2400" dirty="0"/>
              <a:t>دوه</a:t>
            </a:r>
            <a:endParaRPr lang="nb-NO" sz="2400" dirty="0"/>
          </a:p>
        </p:txBody>
      </p:sp>
      <p:sp>
        <p:nvSpPr>
          <p:cNvPr id="13" name="Rektangel 12"/>
          <p:cNvSpPr/>
          <p:nvPr/>
        </p:nvSpPr>
        <p:spPr>
          <a:xfrm>
            <a:off x="2288749" y="5964157"/>
            <a:ext cx="696024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s-AF" sz="2400" dirty="0">
                <a:latin typeface="Noto Naskh Arabic"/>
              </a:rPr>
              <a:t>څلور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26" name="Bild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90" y="671914"/>
            <a:ext cx="1361469" cy="191083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277233" y="2620395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Noto Naskh Arabic"/>
              </a:rPr>
              <a:t>درې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4" y="674681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364380" y="2657663"/>
            <a:ext cx="601447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rs-AF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اووه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784054" y="2663627"/>
            <a:ext cx="49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Calibri" panose="020F0502020204030204" pitchFamily="34" charset="0"/>
                <a:ea typeface="Calibri" panose="020F0502020204030204" pitchFamily="34" charset="0"/>
              </a:rPr>
              <a:t>نهه</a:t>
            </a:r>
            <a:endParaRPr lang="nb-NO" sz="2400" dirty="0"/>
          </a:p>
        </p:txBody>
      </p:sp>
      <p:sp>
        <p:nvSpPr>
          <p:cNvPr id="4" name="Rektangel 3"/>
          <p:cNvSpPr/>
          <p:nvPr/>
        </p:nvSpPr>
        <p:spPr>
          <a:xfrm>
            <a:off x="5784054" y="5948868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Noto Naskh Arabic"/>
              </a:rPr>
              <a:t>سل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15" y="3707495"/>
            <a:ext cx="2695575" cy="2695575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2364380" y="5903604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rs-AF" sz="2400" dirty="0">
                <a:latin typeface="Noto Naskh Arabic"/>
              </a:rPr>
              <a:t>زر</a:t>
            </a:r>
            <a:endParaRPr lang="nb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19" y="3838150"/>
            <a:ext cx="2214809" cy="2065454"/>
          </a:xfrm>
          <a:prstGeom prst="flowChartConnector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9082635" y="6011462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400" dirty="0">
                <a:latin typeface="Noto Naskh Arabic"/>
              </a:rPr>
              <a:t>پنځوس</a:t>
            </a:r>
            <a:endParaRPr lang="nb-NO" sz="2400" dirty="0"/>
          </a:p>
        </p:txBody>
      </p:sp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6" y="549997"/>
            <a:ext cx="2116209" cy="2116209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9187630" y="2663627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rs-AF" sz="2400" dirty="0">
                <a:solidFill>
                  <a:prstClr val="black"/>
                </a:solidFill>
                <a:latin typeface="Noto Naskh Arabic"/>
              </a:rPr>
              <a:t>صفر</a:t>
            </a:r>
            <a:endParaRPr lang="nb-N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BE07C1-4973-4064-A24B-CF95BA7F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1EAC2-67D9-4B6B-9E83-3ADA0395A7FA}">
  <ds:schemaRefs>
    <ds:schemaRef ds:uri="http://purl.org/dc/elements/1.1/"/>
    <ds:schemaRef ds:uri="http://schemas.microsoft.com/office/2006/metadata/properties"/>
    <ds:schemaRef ds:uri="7215250a-43a4-41dc-97c2-30eed6f4977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b8262f2-4348-4848-bdc3-0c47b1118b32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1C3AC4-2822-47E5-B4FE-6EF7AB8BE0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29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Noto Naskh Arabic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Khan, Noor</cp:lastModifiedBy>
  <cp:revision>17</cp:revision>
  <dcterms:created xsi:type="dcterms:W3CDTF">2020-01-31T09:31:59Z</dcterms:created>
  <dcterms:modified xsi:type="dcterms:W3CDTF">2020-06-23T13:23:18Z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