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258" r:id="rId6"/>
    <p:sldId id="267" r:id="rId7"/>
    <p:sldId id="262" r:id="rId8"/>
    <p:sldId id="268" r:id="rId9"/>
    <p:sldId id="263" r:id="rId10"/>
    <p:sldId id="269" r:id="rId11"/>
    <p:sldId id="270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328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849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518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992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271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623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258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280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149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651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749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887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30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65" y="491987"/>
            <a:ext cx="1286473" cy="195800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06" y="3806687"/>
            <a:ext cx="2696793" cy="2216426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59"/>
          <a:stretch/>
        </p:blipFill>
        <p:spPr>
          <a:xfrm>
            <a:off x="8237102" y="3815492"/>
            <a:ext cx="2544418" cy="1954534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003" y="507558"/>
            <a:ext cx="2188765" cy="2188765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867" y="731188"/>
            <a:ext cx="2501776" cy="1482534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364" y="3886200"/>
            <a:ext cx="1919148" cy="1883826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5778113" y="2619988"/>
            <a:ext cx="749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u-Arab-IQ" sz="2400" dirty="0"/>
              <a:t>دوو</a:t>
            </a:r>
            <a:endParaRPr lang="nb-NO" sz="2400" dirty="0"/>
          </a:p>
        </p:txBody>
      </p:sp>
      <p:sp>
        <p:nvSpPr>
          <p:cNvPr id="8" name="Rektangel 7"/>
          <p:cNvSpPr/>
          <p:nvPr/>
        </p:nvSpPr>
        <p:spPr>
          <a:xfrm>
            <a:off x="2288747" y="5894465"/>
            <a:ext cx="696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dirty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چوار</a:t>
            </a: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5752701" y="5898289"/>
            <a:ext cx="572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dirty="0"/>
              <a:t>پێبج</a:t>
            </a:r>
            <a:endParaRPr lang="nb-NO" sz="2400" dirty="0"/>
          </a:p>
        </p:txBody>
      </p:sp>
      <p:sp>
        <p:nvSpPr>
          <p:cNvPr id="10" name="Rektangel 9"/>
          <p:cNvSpPr/>
          <p:nvPr/>
        </p:nvSpPr>
        <p:spPr>
          <a:xfrm>
            <a:off x="9255279" y="5910247"/>
            <a:ext cx="769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dirty="0"/>
              <a:t>شەش</a:t>
            </a:r>
            <a:r>
              <a:rPr lang="nb-NO" dirty="0"/>
              <a:t> </a:t>
            </a:r>
          </a:p>
        </p:txBody>
      </p:sp>
      <p:sp>
        <p:nvSpPr>
          <p:cNvPr id="7" name="Rektangel 6"/>
          <p:cNvSpPr/>
          <p:nvPr/>
        </p:nvSpPr>
        <p:spPr>
          <a:xfrm>
            <a:off x="2416475" y="2615820"/>
            <a:ext cx="625492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ku-Arab-IQ" sz="2400" dirty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یەک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9259639" y="2597376"/>
            <a:ext cx="529312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ku-Arab-IQ" sz="2400" dirty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سێ</a:t>
            </a: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983830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2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43" y="616225"/>
            <a:ext cx="2317514" cy="1891849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335" y="616225"/>
            <a:ext cx="2042427" cy="2063926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" t="30870" r="60254" b="30435"/>
          <a:stretch/>
        </p:blipFill>
        <p:spPr>
          <a:xfrm>
            <a:off x="1629393" y="479376"/>
            <a:ext cx="2111486" cy="103348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64" t="31522" b="31305"/>
          <a:stretch/>
        </p:blipFill>
        <p:spPr>
          <a:xfrm>
            <a:off x="1928938" y="1512862"/>
            <a:ext cx="1472332" cy="911105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927" y="4036528"/>
            <a:ext cx="2215952" cy="1830735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728" y="3880439"/>
            <a:ext cx="1378543" cy="1817859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810" y="3381307"/>
            <a:ext cx="3130826" cy="3130826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2352216" y="2639643"/>
            <a:ext cx="816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dirty="0"/>
              <a:t>حەوت</a:t>
            </a:r>
            <a:endParaRPr lang="nb-NO" sz="2400" dirty="0"/>
          </a:p>
        </p:txBody>
      </p:sp>
      <p:sp>
        <p:nvSpPr>
          <p:cNvPr id="10" name="Rektangel 9"/>
          <p:cNvSpPr/>
          <p:nvPr/>
        </p:nvSpPr>
        <p:spPr>
          <a:xfrm>
            <a:off x="9298238" y="2722176"/>
            <a:ext cx="39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dirty="0"/>
              <a:t>نۆ</a:t>
            </a:r>
            <a:endParaRPr lang="nb-NO" sz="2400" dirty="0"/>
          </a:p>
        </p:txBody>
      </p:sp>
      <p:sp>
        <p:nvSpPr>
          <p:cNvPr id="11" name="Rektangel 10"/>
          <p:cNvSpPr/>
          <p:nvPr/>
        </p:nvSpPr>
        <p:spPr>
          <a:xfrm>
            <a:off x="2458469" y="5952619"/>
            <a:ext cx="375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dirty="0"/>
              <a:t>دە</a:t>
            </a:r>
            <a:endParaRPr lang="nb-NO" sz="1400" dirty="0"/>
          </a:p>
        </p:txBody>
      </p:sp>
      <p:sp>
        <p:nvSpPr>
          <p:cNvPr id="12" name="Rektangel 11"/>
          <p:cNvSpPr/>
          <p:nvPr/>
        </p:nvSpPr>
        <p:spPr>
          <a:xfrm>
            <a:off x="9172145" y="5938269"/>
            <a:ext cx="821059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ku-Arab-IQ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هەشت</a:t>
            </a:r>
            <a:endParaRPr lang="nb-N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5789702" y="2679340"/>
            <a:ext cx="821059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ku-Arab-IQ" sz="2400" dirty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هەشت</a:t>
            </a:r>
            <a:endParaRPr lang="nb-N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5820641" y="5946604"/>
            <a:ext cx="39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dirty="0">
                <a:latin typeface="Calibri" panose="020F0502020204030204" pitchFamily="34" charset="0"/>
                <a:cs typeface="Arial" panose="020B0604020202020204" pitchFamily="34" charset="0"/>
              </a:rPr>
              <a:t>نۆ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251200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50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Cyrl-AZ" sz="3200"/>
              <a:t>Пять</a:t>
            </a:r>
            <a:r>
              <a:rPr lang="nb-NO" sz="3200"/>
              <a:t> </a:t>
            </a:r>
            <a:r>
              <a:rPr lang="nb-NO"/>
              <a:t>[pyat]</a:t>
            </a:r>
            <a:endParaRPr lang="nb-NO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15" y="198780"/>
            <a:ext cx="2733261" cy="2733261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52" y="426106"/>
            <a:ext cx="2323279" cy="2327033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333" y="3679566"/>
            <a:ext cx="2362200" cy="23622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732" y="755373"/>
            <a:ext cx="1361469" cy="1910833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5" r="9802" b="53531"/>
          <a:stretch/>
        </p:blipFill>
        <p:spPr>
          <a:xfrm>
            <a:off x="8527776" y="3700852"/>
            <a:ext cx="2097156" cy="245146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642">
            <a:off x="1982679" y="3901513"/>
            <a:ext cx="1364853" cy="2028264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9238480" y="2715204"/>
            <a:ext cx="529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dirty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سێ</a:t>
            </a: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5834041" y="5954897"/>
            <a:ext cx="572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dirty="0"/>
              <a:t>پێنج</a:t>
            </a:r>
            <a:endParaRPr lang="nb-NO" sz="2400" dirty="0"/>
          </a:p>
        </p:txBody>
      </p:sp>
      <p:sp>
        <p:nvSpPr>
          <p:cNvPr id="18" name="Rektangel 17"/>
          <p:cNvSpPr/>
          <p:nvPr/>
        </p:nvSpPr>
        <p:spPr>
          <a:xfrm>
            <a:off x="9277233" y="5954897"/>
            <a:ext cx="785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dirty="0"/>
              <a:t>شەش</a:t>
            </a:r>
            <a:r>
              <a:rPr lang="nb-NO" sz="2400" dirty="0"/>
              <a:t> </a:t>
            </a:r>
          </a:p>
        </p:txBody>
      </p:sp>
      <p:sp>
        <p:nvSpPr>
          <p:cNvPr id="11" name="Rektangel 10"/>
          <p:cNvSpPr/>
          <p:nvPr/>
        </p:nvSpPr>
        <p:spPr>
          <a:xfrm>
            <a:off x="2390828" y="2644303"/>
            <a:ext cx="625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dirty="0"/>
              <a:t>یەک</a:t>
            </a:r>
            <a:endParaRPr lang="nb-NO" sz="2400" dirty="0"/>
          </a:p>
        </p:txBody>
      </p:sp>
      <p:sp>
        <p:nvSpPr>
          <p:cNvPr id="12" name="Rektangel 11"/>
          <p:cNvSpPr/>
          <p:nvPr/>
        </p:nvSpPr>
        <p:spPr>
          <a:xfrm>
            <a:off x="5834041" y="2631964"/>
            <a:ext cx="554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u-Arab-IQ" sz="2400" dirty="0"/>
              <a:t>دوو</a:t>
            </a:r>
            <a:endParaRPr lang="nb-NO" sz="2400" dirty="0"/>
          </a:p>
        </p:txBody>
      </p:sp>
      <p:sp>
        <p:nvSpPr>
          <p:cNvPr id="13" name="Rektangel 12"/>
          <p:cNvSpPr/>
          <p:nvPr/>
        </p:nvSpPr>
        <p:spPr>
          <a:xfrm>
            <a:off x="2390828" y="5917321"/>
            <a:ext cx="696024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ku-Arab-IQ" sz="2400" dirty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چوار</a:t>
            </a: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445507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58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724" y="674681"/>
            <a:ext cx="1314718" cy="1993884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746" y="648294"/>
            <a:ext cx="1130369" cy="782939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422" y="634741"/>
            <a:ext cx="1169504" cy="81004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496" y="1564707"/>
            <a:ext cx="1193007" cy="826325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2311481" y="2654732"/>
            <a:ext cx="816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u-Arab-IQ" sz="2400" dirty="0">
                <a:solidFill>
                  <a:prstClr val="black"/>
                </a:solidFill>
              </a:rPr>
              <a:t>حەوت</a:t>
            </a:r>
            <a:endParaRPr lang="nb-NO" sz="2400" dirty="0">
              <a:solidFill>
                <a:prstClr val="black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5913455" y="2620532"/>
            <a:ext cx="39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u-Arab-IQ" sz="2400" dirty="0">
                <a:solidFill>
                  <a:prstClr val="black"/>
                </a:solidFill>
              </a:rPr>
              <a:t>نۆ</a:t>
            </a:r>
            <a:endParaRPr lang="nb-NO" sz="2400" dirty="0">
              <a:solidFill>
                <a:prstClr val="black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5" r="3999" b="13307"/>
          <a:stretch/>
        </p:blipFill>
        <p:spPr>
          <a:xfrm>
            <a:off x="4838381" y="4092466"/>
            <a:ext cx="2508471" cy="1754802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37" y="3707495"/>
            <a:ext cx="2695575" cy="269557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6" t="18434" r="11885" b="23690"/>
          <a:stretch/>
        </p:blipFill>
        <p:spPr>
          <a:xfrm>
            <a:off x="8417819" y="3838150"/>
            <a:ext cx="2214809" cy="2065454"/>
          </a:xfrm>
          <a:prstGeom prst="flowChartConnector">
            <a:avLst/>
          </a:prstGeom>
        </p:spPr>
      </p:pic>
      <p:pic>
        <p:nvPicPr>
          <p:cNvPr id="27" name="Bilde 26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776" y="549997"/>
            <a:ext cx="2116209" cy="2116209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9148357" y="5941405"/>
            <a:ext cx="684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dirty="0"/>
              <a:t>پەنجا</a:t>
            </a:r>
            <a:endParaRPr lang="nb-NO" sz="2400" dirty="0"/>
          </a:p>
        </p:txBody>
      </p:sp>
      <p:sp>
        <p:nvSpPr>
          <p:cNvPr id="12" name="Rektangel 11"/>
          <p:cNvSpPr/>
          <p:nvPr/>
        </p:nvSpPr>
        <p:spPr>
          <a:xfrm>
            <a:off x="9187630" y="2654732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dirty="0"/>
              <a:t>سفر</a:t>
            </a:r>
            <a:endParaRPr lang="nb-NO" sz="2400" dirty="0"/>
          </a:p>
        </p:txBody>
      </p:sp>
      <p:sp>
        <p:nvSpPr>
          <p:cNvPr id="15" name="Rektangel 14"/>
          <p:cNvSpPr/>
          <p:nvPr/>
        </p:nvSpPr>
        <p:spPr>
          <a:xfrm>
            <a:off x="5499496" y="5904254"/>
            <a:ext cx="567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dirty="0"/>
              <a:t>سەد</a:t>
            </a:r>
            <a:endParaRPr lang="nb-NO" sz="2400" dirty="0"/>
          </a:p>
        </p:txBody>
      </p:sp>
      <p:sp>
        <p:nvSpPr>
          <p:cNvPr id="18" name="Rektangel 17"/>
          <p:cNvSpPr/>
          <p:nvPr/>
        </p:nvSpPr>
        <p:spPr>
          <a:xfrm>
            <a:off x="2208023" y="5874167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dirty="0"/>
              <a:t>هەزار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3845673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D0D13222F2204DB8BC4FEF0F950B1D" ma:contentTypeVersion="11" ma:contentTypeDescription="Opprett et nytt dokument." ma:contentTypeScope="" ma:versionID="dc95e2d2552af1dfea605c219970cf82">
  <xsd:schema xmlns:xsd="http://www.w3.org/2001/XMLSchema" xmlns:xs="http://www.w3.org/2001/XMLSchema" xmlns:p="http://schemas.microsoft.com/office/2006/metadata/properties" xmlns:ns3="5b8262f2-4348-4848-bdc3-0c47b1118b32" xmlns:ns4="7215250a-43a4-41dc-97c2-30eed6f49777" targetNamespace="http://schemas.microsoft.com/office/2006/metadata/properties" ma:root="true" ma:fieldsID="aa5522fc73ffa72a4830cd22c62a3bfe" ns3:_="" ns4:_="">
    <xsd:import namespace="5b8262f2-4348-4848-bdc3-0c47b1118b32"/>
    <xsd:import namespace="7215250a-43a4-41dc-97c2-30eed6f4977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262f2-4348-4848-bdc3-0c47b1118b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15250a-43a4-41dc-97c2-30eed6f4977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51EAC2-67D9-4B6B-9E83-3ADA0395A7FA}">
  <ds:schemaRefs>
    <ds:schemaRef ds:uri="7215250a-43a4-41dc-97c2-30eed6f49777"/>
    <ds:schemaRef ds:uri="http://purl.org/dc/terms/"/>
    <ds:schemaRef ds:uri="http://schemas.openxmlformats.org/package/2006/metadata/core-properties"/>
    <ds:schemaRef ds:uri="5b8262f2-4348-4848-bdc3-0c47b1118b32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41C3AC4-2822-47E5-B4FE-6EF7AB8BE0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BE07C1-4973-4064-A24B-CF95BA7FDA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8262f2-4348-4848-bdc3-0c47b1118b32"/>
    <ds:schemaRef ds:uri="7215250a-43a4-41dc-97c2-30eed6f497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28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Ingeborg Berven Sundt</dc:creator>
  <cp:lastModifiedBy>Tarik Hedi</cp:lastModifiedBy>
  <cp:revision>14</cp:revision>
  <dcterms:created xsi:type="dcterms:W3CDTF">2020-01-31T09:31:59Z</dcterms:created>
  <dcterms:modified xsi:type="dcterms:W3CDTF">2020-06-26T20:40:22Z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0x0101004CD0D13222F2204DB8BC4FEF0F950B1D</vt:lpwstr>
  </property>
</Properties>
</file>