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22.06.2020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5" y="491987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78113" y="2619988"/>
            <a:ext cx="749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2400" dirty="0" smtClean="0"/>
              <a:t>To</a:t>
            </a:r>
            <a:endParaRPr lang="nb-NO" sz="2400" dirty="0"/>
          </a:p>
        </p:txBody>
      </p:sp>
      <p:sp>
        <p:nvSpPr>
          <p:cNvPr id="8" name="Rektangel 7"/>
          <p:cNvSpPr/>
          <p:nvPr/>
        </p:nvSpPr>
        <p:spPr>
          <a:xfrm>
            <a:off x="2288747" y="5894465"/>
            <a:ext cx="653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Fire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752701" y="5898289"/>
            <a:ext cx="72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Fem</a:t>
            </a:r>
            <a:endParaRPr lang="nb-NO" sz="2400" dirty="0"/>
          </a:p>
        </p:txBody>
      </p:sp>
      <p:sp>
        <p:nvSpPr>
          <p:cNvPr id="10" name="Rektangel 9"/>
          <p:cNvSpPr/>
          <p:nvPr/>
        </p:nvSpPr>
        <p:spPr>
          <a:xfrm>
            <a:off x="9255279" y="5910247"/>
            <a:ext cx="789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Seks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2416475" y="2615820"/>
            <a:ext cx="49725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En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259639" y="2597376"/>
            <a:ext cx="57349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Tre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0" y="3381307"/>
            <a:ext cx="3130826" cy="313082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352216" y="263964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Sju</a:t>
            </a:r>
            <a:endParaRPr lang="nb-NO" sz="2400" dirty="0"/>
          </a:p>
        </p:txBody>
      </p:sp>
      <p:sp>
        <p:nvSpPr>
          <p:cNvPr id="10" name="Rektangel 9"/>
          <p:cNvSpPr/>
          <p:nvPr/>
        </p:nvSpPr>
        <p:spPr>
          <a:xfrm>
            <a:off x="9298238" y="2722176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Ni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458469" y="5952619"/>
            <a:ext cx="405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Ti</a:t>
            </a:r>
            <a:endParaRPr lang="nb-NO" sz="1400" dirty="0"/>
          </a:p>
        </p:txBody>
      </p:sp>
      <p:sp>
        <p:nvSpPr>
          <p:cNvPr id="12" name="Rektangel 11"/>
          <p:cNvSpPr/>
          <p:nvPr/>
        </p:nvSpPr>
        <p:spPr>
          <a:xfrm>
            <a:off x="9172145" y="5938269"/>
            <a:ext cx="70615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Åtte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694549" y="2639643"/>
            <a:ext cx="70615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Åtte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5820641" y="5946604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5" y="198780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3" y="3679566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2" y="755373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527776" y="370085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82679" y="3901513"/>
            <a:ext cx="1364853" cy="202826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238480" y="2715204"/>
            <a:ext cx="57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Tre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834041" y="5954897"/>
            <a:ext cx="72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Fem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9277233" y="5954897"/>
            <a:ext cx="805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Seks 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390828" y="2644303"/>
            <a:ext cx="49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ea typeface="Calibri" panose="020F0502020204030204" pitchFamily="34" charset="0"/>
                <a:cs typeface="Cordia New"/>
              </a:rPr>
              <a:t>En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5834041" y="2631964"/>
            <a:ext cx="469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 smtClean="0"/>
              <a:t>To</a:t>
            </a:r>
            <a:endParaRPr lang="nb-NO" sz="2400" dirty="0"/>
          </a:p>
        </p:txBody>
      </p:sp>
      <p:sp>
        <p:nvSpPr>
          <p:cNvPr id="13" name="Rektangel 12"/>
          <p:cNvSpPr/>
          <p:nvPr/>
        </p:nvSpPr>
        <p:spPr>
          <a:xfrm>
            <a:off x="2390828" y="5917321"/>
            <a:ext cx="65351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Fire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4" y="674681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311481" y="2654732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 smtClean="0">
                <a:solidFill>
                  <a:prstClr val="black"/>
                </a:solidFill>
              </a:rPr>
              <a:t>Sju</a:t>
            </a:r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913455" y="2620532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 smtClean="0">
                <a:solidFill>
                  <a:prstClr val="black"/>
                </a:solidFill>
              </a:rPr>
              <a:t>Ni</a:t>
            </a:r>
            <a:endParaRPr lang="nb-NO" sz="2400" dirty="0">
              <a:solidFill>
                <a:prstClr val="black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37" y="3707495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19" y="3838150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6" y="549997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148357" y="5941405"/>
            <a:ext cx="89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smtClean="0"/>
              <a:t>Femti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187630" y="2654732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Null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499496" y="5904254"/>
            <a:ext cx="111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Hundre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208023" y="5874167"/>
            <a:ext cx="914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Tusen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8456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51EAC2-67D9-4B6B-9E83-3ADA0395A7FA}">
  <ds:schemaRefs>
    <ds:schemaRef ds:uri="7215250a-43a4-41dc-97c2-30eed6f49777"/>
    <ds:schemaRef ds:uri="http://purl.org/dc/terms/"/>
    <ds:schemaRef ds:uri="http://schemas.openxmlformats.org/package/2006/metadata/core-properties"/>
    <ds:schemaRef ds:uri="5b8262f2-4348-4848-bdc3-0c47b1118b3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11</cp:revision>
  <dcterms:created xsi:type="dcterms:W3CDTF">2020-01-31T09:31:59Z</dcterms:created>
  <dcterms:modified xsi:type="dcterms:W3CDTF">2020-06-22T14:20:12Z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