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6" r:id="rId5"/>
    <p:sldId id="258" r:id="rId6"/>
    <p:sldId id="267" r:id="rId7"/>
    <p:sldId id="262" r:id="rId8"/>
    <p:sldId id="268" r:id="rId9"/>
    <p:sldId id="263" r:id="rId10"/>
    <p:sldId id="269" r:id="rId11"/>
    <p:sldId id="270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7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08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09.12.2020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328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09.12.2020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8490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09.12.2020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518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09.12.2020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992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09.12.2020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2710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09.12.2020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6230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09.12.2020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2588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09.12.2020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2802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09.12.2020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149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09.12.2020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651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09.12.2020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7498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18303-3369-400D-9740-5550A9CE91D8}" type="datetimeFigureOut">
              <a:rPr lang="nb-NO" smtClean="0"/>
              <a:t>09.12.2020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887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666699"/>
            <a:ext cx="2809638" cy="281086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666699"/>
            <a:ext cx="2809638" cy="2810868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80433"/>
            <a:ext cx="2809638" cy="2810868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80433"/>
            <a:ext cx="2809638" cy="2810868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80433"/>
            <a:ext cx="2809638" cy="281086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666699"/>
            <a:ext cx="2809638" cy="2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3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863" y="639400"/>
            <a:ext cx="1286473" cy="1958009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06" y="3806687"/>
            <a:ext cx="2696793" cy="2216426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59"/>
          <a:stretch/>
        </p:blipFill>
        <p:spPr>
          <a:xfrm>
            <a:off x="8237102" y="3815492"/>
            <a:ext cx="2544418" cy="1954534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003" y="507558"/>
            <a:ext cx="2188765" cy="2188765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867" y="731188"/>
            <a:ext cx="2501776" cy="1482534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364" y="3886200"/>
            <a:ext cx="1919148" cy="1883826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5717621" y="2619988"/>
            <a:ext cx="8702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2400" dirty="0" smtClean="0"/>
              <a:t>Dwa</a:t>
            </a:r>
            <a:endParaRPr lang="nb-NO" sz="2400" dirty="0"/>
          </a:p>
        </p:txBody>
      </p:sp>
      <p:sp>
        <p:nvSpPr>
          <p:cNvPr id="9" name="Rektangel 8"/>
          <p:cNvSpPr/>
          <p:nvPr/>
        </p:nvSpPr>
        <p:spPr>
          <a:xfrm>
            <a:off x="5697493" y="5887496"/>
            <a:ext cx="697627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nb-NO" sz="2400" dirty="0" smtClean="0">
                <a:ea typeface="Calibri" panose="020F0502020204030204" pitchFamily="34" charset="0"/>
                <a:cs typeface="Cordia New"/>
              </a:rPr>
              <a:t>Pięć</a:t>
            </a:r>
            <a:endParaRPr lang="nb-NO" sz="1100" dirty="0"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9255278" y="5910247"/>
            <a:ext cx="6740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18" name="Rektangel 17"/>
          <p:cNvSpPr/>
          <p:nvPr/>
        </p:nvSpPr>
        <p:spPr>
          <a:xfrm>
            <a:off x="9040160" y="5887496"/>
            <a:ext cx="11042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dirty="0" smtClean="0"/>
              <a:t>Sześć</a:t>
            </a:r>
            <a:endParaRPr lang="nb-NO" sz="2400" dirty="0"/>
          </a:p>
        </p:txBody>
      </p:sp>
      <p:sp>
        <p:nvSpPr>
          <p:cNvPr id="2" name="Rektangel 1"/>
          <p:cNvSpPr/>
          <p:nvPr/>
        </p:nvSpPr>
        <p:spPr>
          <a:xfrm>
            <a:off x="9241930" y="2697442"/>
            <a:ext cx="682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/>
              <a:t>Trzy</a:t>
            </a:r>
            <a:endParaRPr lang="nb-NO" sz="2400" dirty="0"/>
          </a:p>
        </p:txBody>
      </p:sp>
      <p:sp>
        <p:nvSpPr>
          <p:cNvPr id="11" name="Rektangel 10"/>
          <p:cNvSpPr/>
          <p:nvPr/>
        </p:nvSpPr>
        <p:spPr>
          <a:xfrm>
            <a:off x="2210681" y="2669501"/>
            <a:ext cx="914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/>
              <a:t>Jeden</a:t>
            </a:r>
            <a:endParaRPr lang="nb-NO" sz="2400" dirty="0"/>
          </a:p>
        </p:txBody>
      </p:sp>
      <p:sp>
        <p:nvSpPr>
          <p:cNvPr id="19" name="Rektangel 18"/>
          <p:cNvSpPr/>
          <p:nvPr/>
        </p:nvSpPr>
        <p:spPr>
          <a:xfrm>
            <a:off x="2271728" y="5854708"/>
            <a:ext cx="971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/>
              <a:t>Cztery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98383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666699"/>
            <a:ext cx="2809638" cy="281086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666699"/>
            <a:ext cx="2809638" cy="2810868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80433"/>
            <a:ext cx="2809638" cy="2810868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80433"/>
            <a:ext cx="2809638" cy="2810868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80433"/>
            <a:ext cx="2809638" cy="281086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666699"/>
            <a:ext cx="2809638" cy="2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243" y="616225"/>
            <a:ext cx="2317514" cy="1891849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335" y="616225"/>
            <a:ext cx="2042427" cy="2063926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" t="30870" r="60254" b="30435"/>
          <a:stretch/>
        </p:blipFill>
        <p:spPr>
          <a:xfrm>
            <a:off x="1629393" y="479376"/>
            <a:ext cx="2111486" cy="103348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64" t="31522" b="31305"/>
          <a:stretch/>
        </p:blipFill>
        <p:spPr>
          <a:xfrm>
            <a:off x="1928938" y="1512862"/>
            <a:ext cx="1472332" cy="911105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927" y="4036528"/>
            <a:ext cx="2215952" cy="1830735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728" y="3880439"/>
            <a:ext cx="1378543" cy="1817859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812" y="3381307"/>
            <a:ext cx="3130826" cy="3130826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>
            <a:off x="2147013" y="5930956"/>
            <a:ext cx="1194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Dziesięć</a:t>
            </a:r>
            <a:endParaRPr lang="nb-NO" sz="2400" dirty="0"/>
          </a:p>
        </p:txBody>
      </p:sp>
      <p:sp>
        <p:nvSpPr>
          <p:cNvPr id="18" name="Rektangel 17"/>
          <p:cNvSpPr/>
          <p:nvPr/>
        </p:nvSpPr>
        <p:spPr>
          <a:xfrm>
            <a:off x="2118191" y="2580623"/>
            <a:ext cx="1111202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nb-NO" sz="2400" dirty="0" smtClean="0">
                <a:ea typeface="Calibri" panose="020F0502020204030204" pitchFamily="34" charset="0"/>
                <a:cs typeface="Cordia New"/>
              </a:rPr>
              <a:t>Siedem</a:t>
            </a:r>
            <a:endParaRPr lang="nb-NO" sz="2400" dirty="0"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19" name="Rektangel 18"/>
          <p:cNvSpPr/>
          <p:nvPr/>
        </p:nvSpPr>
        <p:spPr>
          <a:xfrm>
            <a:off x="5606922" y="2631970"/>
            <a:ext cx="978153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nb-NO" sz="2400" dirty="0" smtClean="0">
                <a:ea typeface="Calibri" panose="020F0502020204030204" pitchFamily="34" charset="0"/>
                <a:cs typeface="Cordia New"/>
              </a:rPr>
              <a:t>Osiem</a:t>
            </a:r>
            <a:endParaRPr lang="nb-NO" sz="2400" dirty="0"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29" name="Rektangel 28"/>
          <p:cNvSpPr/>
          <p:nvPr/>
        </p:nvSpPr>
        <p:spPr>
          <a:xfrm>
            <a:off x="9007134" y="2747020"/>
            <a:ext cx="1194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Dziesięć</a:t>
            </a:r>
            <a:endParaRPr lang="nb-NO" sz="2400" dirty="0"/>
          </a:p>
        </p:txBody>
      </p:sp>
      <p:sp>
        <p:nvSpPr>
          <p:cNvPr id="2" name="Rektangel 1"/>
          <p:cNvSpPr/>
          <p:nvPr/>
        </p:nvSpPr>
        <p:spPr>
          <a:xfrm>
            <a:off x="9065162" y="5930956"/>
            <a:ext cx="978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/>
              <a:t>Osiem</a:t>
            </a:r>
            <a:endParaRPr lang="nb-NO" sz="2400" dirty="0"/>
          </a:p>
        </p:txBody>
      </p:sp>
      <p:sp>
        <p:nvSpPr>
          <p:cNvPr id="6" name="Rektangel 5"/>
          <p:cNvSpPr/>
          <p:nvPr/>
        </p:nvSpPr>
        <p:spPr>
          <a:xfrm>
            <a:off x="5531139" y="5867263"/>
            <a:ext cx="12924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/>
              <a:t>Dziewięć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25120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666699"/>
            <a:ext cx="2809638" cy="281086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666699"/>
            <a:ext cx="2809638" cy="2810868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80433"/>
            <a:ext cx="2809638" cy="2810868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80433"/>
            <a:ext cx="2809638" cy="2810868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80433"/>
            <a:ext cx="2809638" cy="281086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666699"/>
            <a:ext cx="2809638" cy="2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5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Cyrl-AZ" sz="3200" smtClean="0"/>
              <a:t>Пять</a:t>
            </a:r>
            <a:r>
              <a:rPr lang="nb-NO" sz="3200" smtClean="0"/>
              <a:t> </a:t>
            </a:r>
            <a:r>
              <a:rPr lang="nb-NO"/>
              <a:t>[pyat]</a:t>
            </a:r>
            <a:endParaRPr lang="nb-NO" dirty="0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48" y="75098"/>
            <a:ext cx="2733261" cy="2733261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552" y="426106"/>
            <a:ext cx="2323279" cy="2327033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215" y="3735141"/>
            <a:ext cx="2362200" cy="236220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731" y="594034"/>
            <a:ext cx="1361469" cy="1910833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5" r="9802" b="53531"/>
          <a:stretch/>
        </p:blipFill>
        <p:spPr>
          <a:xfrm>
            <a:off x="8432792" y="3693902"/>
            <a:ext cx="2097156" cy="245146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642">
            <a:off x="2035805" y="3902109"/>
            <a:ext cx="1364853" cy="2028264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5727377" y="5965349"/>
            <a:ext cx="697627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nb-NO" sz="2400" dirty="0" smtClean="0">
                <a:ea typeface="Calibri" panose="020F0502020204030204" pitchFamily="34" charset="0"/>
                <a:cs typeface="Cordia New"/>
              </a:rPr>
              <a:t>Pięć</a:t>
            </a:r>
            <a:endParaRPr lang="nb-NO" sz="1100" dirty="0"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5725678" y="2679563"/>
            <a:ext cx="737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2400" dirty="0" smtClean="0"/>
              <a:t>Dwa</a:t>
            </a:r>
            <a:endParaRPr lang="nb-NO" sz="2400" dirty="0"/>
          </a:p>
        </p:txBody>
      </p:sp>
      <p:sp>
        <p:nvSpPr>
          <p:cNvPr id="5" name="Rektangel 4"/>
          <p:cNvSpPr/>
          <p:nvPr/>
        </p:nvSpPr>
        <p:spPr>
          <a:xfrm>
            <a:off x="9153480" y="2623400"/>
            <a:ext cx="682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/>
              <a:t>Trzy</a:t>
            </a:r>
            <a:endParaRPr lang="nb-NO" sz="2400" dirty="0"/>
          </a:p>
        </p:txBody>
      </p:sp>
      <p:sp>
        <p:nvSpPr>
          <p:cNvPr id="7" name="Rektangel 6"/>
          <p:cNvSpPr/>
          <p:nvPr/>
        </p:nvSpPr>
        <p:spPr>
          <a:xfrm>
            <a:off x="2281504" y="5929945"/>
            <a:ext cx="1075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dirty="0" smtClean="0"/>
              <a:t>Cztery</a:t>
            </a:r>
            <a:endParaRPr lang="nb-NO" sz="2400" dirty="0"/>
          </a:p>
        </p:txBody>
      </p:sp>
      <p:sp>
        <p:nvSpPr>
          <p:cNvPr id="17" name="Rektangel 16"/>
          <p:cNvSpPr/>
          <p:nvPr/>
        </p:nvSpPr>
        <p:spPr>
          <a:xfrm>
            <a:off x="2208087" y="2656781"/>
            <a:ext cx="914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/>
              <a:t>Jeden</a:t>
            </a:r>
            <a:endParaRPr lang="nb-NO" sz="2400" dirty="0"/>
          </a:p>
        </p:txBody>
      </p:sp>
      <p:sp>
        <p:nvSpPr>
          <p:cNvPr id="19" name="Rektangel 18"/>
          <p:cNvSpPr/>
          <p:nvPr/>
        </p:nvSpPr>
        <p:spPr>
          <a:xfrm>
            <a:off x="9132486" y="5914538"/>
            <a:ext cx="844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/>
              <a:t>Sześć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44550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666699"/>
            <a:ext cx="2809638" cy="281086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666699"/>
            <a:ext cx="2809638" cy="2810868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80433"/>
            <a:ext cx="2809638" cy="2810868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80433"/>
            <a:ext cx="2809638" cy="2810868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80433"/>
            <a:ext cx="2809638" cy="281086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666699"/>
            <a:ext cx="2809638" cy="2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5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724" y="674681"/>
            <a:ext cx="1314718" cy="1993884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746" y="648294"/>
            <a:ext cx="1130369" cy="782939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422" y="634741"/>
            <a:ext cx="1169504" cy="810046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496" y="1564707"/>
            <a:ext cx="1193007" cy="826325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2048316" y="2616240"/>
            <a:ext cx="1114664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nb-NO" sz="2400" dirty="0">
                <a:ea typeface="Calibri" panose="020F0502020204030204" pitchFamily="34" charset="0"/>
                <a:cs typeface="Cordia New"/>
              </a:rPr>
              <a:t>Siedem</a:t>
            </a:r>
          </a:p>
        </p:txBody>
      </p:sp>
      <p:sp>
        <p:nvSpPr>
          <p:cNvPr id="7" name="Rektangel 6"/>
          <p:cNvSpPr/>
          <p:nvPr/>
        </p:nvSpPr>
        <p:spPr>
          <a:xfrm>
            <a:off x="5446381" y="2555035"/>
            <a:ext cx="1292470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b-NO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Dziewięć</a:t>
            </a: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5" r="3999" b="13307"/>
          <a:stretch/>
        </p:blipFill>
        <p:spPr>
          <a:xfrm>
            <a:off x="4838381" y="4092466"/>
            <a:ext cx="2508471" cy="1754802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87" y="3670344"/>
            <a:ext cx="2695575" cy="269557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6" t="18434" r="11885" b="23690"/>
          <a:stretch/>
        </p:blipFill>
        <p:spPr>
          <a:xfrm>
            <a:off x="8417820" y="3781814"/>
            <a:ext cx="2214809" cy="2065454"/>
          </a:xfrm>
          <a:prstGeom prst="flowChartConnector">
            <a:avLst/>
          </a:prstGeom>
        </p:spPr>
      </p:pic>
      <p:pic>
        <p:nvPicPr>
          <p:cNvPr id="27" name="Bilde 26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776" y="549997"/>
            <a:ext cx="2116209" cy="2116209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8762415" y="5903602"/>
            <a:ext cx="16437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/>
              <a:t>P</a:t>
            </a:r>
            <a:r>
              <a:rPr lang="nb-NO" sz="2400" dirty="0" smtClean="0"/>
              <a:t>ięćdziesiąt</a:t>
            </a:r>
            <a:endParaRPr lang="nb-NO" sz="2400" dirty="0"/>
          </a:p>
        </p:txBody>
      </p:sp>
      <p:sp>
        <p:nvSpPr>
          <p:cNvPr id="12" name="Rektangel 11"/>
          <p:cNvSpPr/>
          <p:nvPr/>
        </p:nvSpPr>
        <p:spPr>
          <a:xfrm>
            <a:off x="9226966" y="2624575"/>
            <a:ext cx="7425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/>
              <a:t>Z</a:t>
            </a:r>
            <a:r>
              <a:rPr lang="nb-NO" sz="2400" dirty="0" smtClean="0"/>
              <a:t>ero</a:t>
            </a:r>
            <a:endParaRPr lang="nb-NO" sz="2400" dirty="0"/>
          </a:p>
        </p:txBody>
      </p:sp>
      <p:sp>
        <p:nvSpPr>
          <p:cNvPr id="15" name="Rektangel 14"/>
          <p:cNvSpPr/>
          <p:nvPr/>
        </p:nvSpPr>
        <p:spPr>
          <a:xfrm>
            <a:off x="5811160" y="5903603"/>
            <a:ext cx="587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/>
              <a:t>S</a:t>
            </a:r>
            <a:r>
              <a:rPr lang="nb-NO" sz="2400" dirty="0" smtClean="0"/>
              <a:t>to</a:t>
            </a:r>
            <a:endParaRPr lang="nb-NO" sz="3200" dirty="0"/>
          </a:p>
        </p:txBody>
      </p:sp>
      <p:sp>
        <p:nvSpPr>
          <p:cNvPr id="18" name="Rektangel 17"/>
          <p:cNvSpPr/>
          <p:nvPr/>
        </p:nvSpPr>
        <p:spPr>
          <a:xfrm>
            <a:off x="2219148" y="5923644"/>
            <a:ext cx="926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err="1"/>
              <a:t>T</a:t>
            </a:r>
            <a:r>
              <a:rPr lang="nb-NO" sz="2400" dirty="0" err="1" smtClean="0"/>
              <a:t>ysiąc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62242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CD0D13222F2204DB8BC4FEF0F950B1D" ma:contentTypeVersion="11" ma:contentTypeDescription="Opprett et nytt dokument." ma:contentTypeScope="" ma:versionID="dc95e2d2552af1dfea605c219970cf82">
  <xsd:schema xmlns:xsd="http://www.w3.org/2001/XMLSchema" xmlns:xs="http://www.w3.org/2001/XMLSchema" xmlns:p="http://schemas.microsoft.com/office/2006/metadata/properties" xmlns:ns3="5b8262f2-4348-4848-bdc3-0c47b1118b32" xmlns:ns4="7215250a-43a4-41dc-97c2-30eed6f49777" targetNamespace="http://schemas.microsoft.com/office/2006/metadata/properties" ma:root="true" ma:fieldsID="aa5522fc73ffa72a4830cd22c62a3bfe" ns3:_="" ns4:_="">
    <xsd:import namespace="5b8262f2-4348-4848-bdc3-0c47b1118b32"/>
    <xsd:import namespace="7215250a-43a4-41dc-97c2-30eed6f4977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262f2-4348-4848-bdc3-0c47b1118b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15250a-43a4-41dc-97c2-30eed6f4977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51EAC2-67D9-4B6B-9E83-3ADA0395A7FA}">
  <ds:schemaRefs>
    <ds:schemaRef ds:uri="http://schemas.microsoft.com/office/2006/metadata/properties"/>
    <ds:schemaRef ds:uri="7215250a-43a4-41dc-97c2-30eed6f49777"/>
    <ds:schemaRef ds:uri="http://schemas.microsoft.com/office/2006/documentManagement/types"/>
    <ds:schemaRef ds:uri="http://schemas.openxmlformats.org/package/2006/metadata/core-properties"/>
    <ds:schemaRef ds:uri="5b8262f2-4348-4848-bdc3-0c47b1118b32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41C3AC4-2822-47E5-B4FE-6EF7AB8BE0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BE07C1-4973-4064-A24B-CF95BA7FDA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8262f2-4348-4848-bdc3-0c47b1118b32"/>
    <ds:schemaRef ds:uri="7215250a-43a4-41dc-97c2-30eed6f497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29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Cordia New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Høgskolen i Oslo og Akershus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Ingeborg Berven Sundt</dc:creator>
  <cp:lastModifiedBy>Ingeborg Berven Sundt</cp:lastModifiedBy>
  <cp:revision>22</cp:revision>
  <dcterms:created xsi:type="dcterms:W3CDTF">2020-01-31T09:31:59Z</dcterms:created>
  <dcterms:modified xsi:type="dcterms:W3CDTF">2020-12-09T14:23:26Z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0x0101004CD0D13222F2204DB8BC4FEF0F950B1D</vt:lpwstr>
  </property>
</Properties>
</file>