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3" y="639400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17621" y="2619988"/>
            <a:ext cx="870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/>
              <a:t>m</a:t>
            </a:r>
            <a:r>
              <a:rPr lang="nb-NO" sz="2400" dirty="0" smtClean="0"/>
              <a:t>bili</a:t>
            </a:r>
            <a:endParaRPr lang="nb-NO" sz="2400" dirty="0"/>
          </a:p>
        </p:txBody>
      </p:sp>
      <p:sp>
        <p:nvSpPr>
          <p:cNvPr id="9" name="Rektangel 8"/>
          <p:cNvSpPr/>
          <p:nvPr/>
        </p:nvSpPr>
        <p:spPr>
          <a:xfrm>
            <a:off x="5697493" y="5887496"/>
            <a:ext cx="75475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t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ano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255278" y="5910247"/>
            <a:ext cx="674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9241930" y="2697442"/>
            <a:ext cx="69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t</a:t>
            </a:r>
            <a:r>
              <a:rPr lang="nb-NO" sz="2400" dirty="0" smtClean="0"/>
              <a:t>atu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216372" y="2680805"/>
            <a:ext cx="89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m</a:t>
            </a:r>
            <a:r>
              <a:rPr lang="nb-NO" sz="2400" dirty="0" smtClean="0"/>
              <a:t>oja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2344504" y="5864080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n</a:t>
            </a:r>
            <a:r>
              <a:rPr lang="nb-NO" sz="2400" dirty="0" smtClean="0"/>
              <a:t>ne</a:t>
            </a:r>
            <a:endParaRPr lang="nb-NO" sz="2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9241930" y="5934191"/>
            <a:ext cx="65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s</a:t>
            </a:r>
            <a:r>
              <a:rPr lang="nb-NO" sz="2400" dirty="0" smtClean="0"/>
              <a:t>ita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1307"/>
            <a:ext cx="3130826" cy="313082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264128" y="5930955"/>
            <a:ext cx="797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nb-NO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umi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264128" y="2580623"/>
            <a:ext cx="76174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saba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630015" y="2580623"/>
            <a:ext cx="80983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n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ane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9153262" y="2719676"/>
            <a:ext cx="797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nb-NO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umi</a:t>
            </a:r>
            <a:endParaRPr lang="nb-NO" sz="2400" dirty="0"/>
          </a:p>
        </p:txBody>
      </p:sp>
      <p:sp>
        <p:nvSpPr>
          <p:cNvPr id="2" name="Rektangel 1"/>
          <p:cNvSpPr/>
          <p:nvPr/>
        </p:nvSpPr>
        <p:spPr>
          <a:xfrm>
            <a:off x="9201160" y="5930955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n</a:t>
            </a:r>
            <a:r>
              <a:rPr lang="nb-NO" sz="2400" dirty="0" smtClean="0"/>
              <a:t>ane</a:t>
            </a: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5665432" y="5867263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t</a:t>
            </a:r>
            <a:r>
              <a:rPr lang="nb-NO" sz="2400" dirty="0" smtClean="0"/>
              <a:t>isa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8" y="75098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15" y="3735141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emen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1" y="594034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432792" y="369390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49510" y="3902108"/>
            <a:ext cx="1364853" cy="202826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727377" y="5965349"/>
            <a:ext cx="75475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t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ano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648637" y="267220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/>
              <a:t>m</a:t>
            </a:r>
            <a:r>
              <a:rPr lang="nb-NO" sz="2400" dirty="0" smtClean="0"/>
              <a:t>bili</a:t>
            </a:r>
            <a:endParaRPr lang="nb-NO" sz="2400" dirty="0"/>
          </a:p>
        </p:txBody>
      </p:sp>
      <p:sp>
        <p:nvSpPr>
          <p:cNvPr id="5" name="Rektangel 4"/>
          <p:cNvSpPr/>
          <p:nvPr/>
        </p:nvSpPr>
        <p:spPr>
          <a:xfrm>
            <a:off x="9153480" y="2623400"/>
            <a:ext cx="692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t</a:t>
            </a:r>
            <a:r>
              <a:rPr lang="nb-NO" sz="2400" dirty="0" smtClean="0"/>
              <a:t>atu</a:t>
            </a:r>
            <a:endParaRPr lang="nb-NO" sz="2400" dirty="0"/>
          </a:p>
        </p:txBody>
      </p:sp>
      <p:sp>
        <p:nvSpPr>
          <p:cNvPr id="7" name="Rektangel 6"/>
          <p:cNvSpPr/>
          <p:nvPr/>
        </p:nvSpPr>
        <p:spPr>
          <a:xfrm>
            <a:off x="2301302" y="5914537"/>
            <a:ext cx="727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n</a:t>
            </a:r>
            <a:r>
              <a:rPr lang="nb-NO" sz="2400" dirty="0" smtClean="0"/>
              <a:t>ne</a:t>
            </a:r>
            <a:endParaRPr lang="nb-NO" sz="2400" dirty="0"/>
          </a:p>
        </p:txBody>
      </p:sp>
      <p:sp>
        <p:nvSpPr>
          <p:cNvPr id="17" name="Rektangel 16"/>
          <p:cNvSpPr/>
          <p:nvPr/>
        </p:nvSpPr>
        <p:spPr>
          <a:xfrm>
            <a:off x="2321099" y="2623400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m</a:t>
            </a:r>
            <a:r>
              <a:rPr lang="nb-NO" sz="2400" dirty="0" smtClean="0"/>
              <a:t>oja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9203951" y="5914537"/>
            <a:ext cx="621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s</a:t>
            </a:r>
            <a:r>
              <a:rPr lang="nb-NO" sz="2400" dirty="0" smtClean="0"/>
              <a:t>ita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85" y="676235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239430" y="2648869"/>
            <a:ext cx="761747" cy="764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nb-NO" sz="2400" dirty="0">
                <a:solidFill>
                  <a:prstClr val="black"/>
                </a:solidFill>
                <a:ea typeface="Calibri" panose="020F0502020204030204" pitchFamily="34" charset="0"/>
                <a:cs typeface="Cordia New"/>
              </a:rPr>
              <a:t>s</a:t>
            </a:r>
            <a:r>
              <a:rPr lang="nb-NO" sz="2400" dirty="0" smtClean="0">
                <a:solidFill>
                  <a:prstClr val="black"/>
                </a:solidFill>
                <a:ea typeface="Calibri" panose="020F0502020204030204" pitchFamily="34" charset="0"/>
                <a:cs typeface="Cordia New"/>
              </a:rPr>
              <a:t>aba</a:t>
            </a:r>
            <a:endParaRPr lang="nb-NO" sz="2400" dirty="0">
              <a:solidFill>
                <a:prstClr val="black"/>
              </a:solidFill>
              <a:ea typeface="Calibri" panose="020F0502020204030204" pitchFamily="34" charset="0"/>
              <a:cs typeface="Cordia New"/>
            </a:endParaRPr>
          </a:p>
          <a:p>
            <a:pPr lvl="0"/>
            <a:r>
              <a:rPr lang="nb-NO" dirty="0" smtClean="0">
                <a:solidFill>
                  <a:prstClr val="black"/>
                </a:solidFill>
              </a:rPr>
              <a:t> 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779870" y="2543605"/>
            <a:ext cx="62549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t</a:t>
            </a:r>
            <a:r>
              <a:rPr lang="nb-NO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isa</a:t>
            </a:r>
            <a:endParaRPr lang="nb-NO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57" y="3659483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20" y="3781814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4" y="532660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004629" y="5948868"/>
            <a:ext cx="1162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dirty="0"/>
              <a:t>h</a:t>
            </a:r>
            <a:r>
              <a:rPr lang="nb-NO" sz="2400" dirty="0" smtClean="0"/>
              <a:t>amsini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064200" y="2621170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sifuri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411179" y="5948868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err="1"/>
              <a:t>m</a:t>
            </a:r>
            <a:r>
              <a:rPr lang="nb-NO" sz="2400" dirty="0" err="1" smtClean="0"/>
              <a:t>ia</a:t>
            </a:r>
            <a:r>
              <a:rPr lang="nb-NO" sz="2400" dirty="0" smtClean="0"/>
              <a:t> moja</a:t>
            </a:r>
            <a:endParaRPr lang="nb-NO" sz="3200" dirty="0"/>
          </a:p>
        </p:txBody>
      </p:sp>
      <p:sp>
        <p:nvSpPr>
          <p:cNvPr id="18" name="Rektangel 17"/>
          <p:cNvSpPr/>
          <p:nvPr/>
        </p:nvSpPr>
        <p:spPr>
          <a:xfrm>
            <a:off x="2043104" y="5847268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Elfu moja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3280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51EAC2-67D9-4B6B-9E83-3ADA0395A7FA}">
  <ds:schemaRefs>
    <ds:schemaRef ds:uri="http://schemas.openxmlformats.org/package/2006/metadata/core-properties"/>
    <ds:schemaRef ds:uri="5b8262f2-4348-4848-bdc3-0c47b1118b3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215250a-43a4-41dc-97c2-30eed6f49777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32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23</cp:revision>
  <dcterms:created xsi:type="dcterms:W3CDTF">2020-01-31T09:31:59Z</dcterms:created>
  <dcterms:modified xsi:type="dcterms:W3CDTF">2020-06-26T08:50:36Z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