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58" r:id="rId6"/>
    <p:sldId id="267" r:id="rId7"/>
    <p:sldId id="262" r:id="rId8"/>
    <p:sldId id="268" r:id="rId9"/>
    <p:sldId id="263" r:id="rId10"/>
    <p:sldId id="269" r:id="rId11"/>
    <p:sldId id="27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9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25.06.2020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3" y="639400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362167" y="2569130"/>
            <a:ext cx="163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a-IN" sz="2400" dirty="0"/>
              <a:t>இரண்டு</a:t>
            </a:r>
            <a:endParaRPr lang="nb-NO" sz="2400" dirty="0"/>
          </a:p>
        </p:txBody>
      </p:sp>
      <p:sp>
        <p:nvSpPr>
          <p:cNvPr id="9" name="Rektangel 8"/>
          <p:cNvSpPr/>
          <p:nvPr/>
        </p:nvSpPr>
        <p:spPr>
          <a:xfrm>
            <a:off x="5626008" y="5890417"/>
            <a:ext cx="1053494" cy="467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a-IN" sz="2400" dirty="0">
                <a:ea typeface="Calibri" panose="020F0502020204030204" pitchFamily="34" charset="0"/>
                <a:cs typeface="Cordia New"/>
              </a:rPr>
              <a:t>ஐந்து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255278" y="5910247"/>
            <a:ext cx="674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2" name="Rektangel 1"/>
          <p:cNvSpPr/>
          <p:nvPr/>
        </p:nvSpPr>
        <p:spPr>
          <a:xfrm>
            <a:off x="8935713" y="2577656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/>
              <a:t>மூன்று</a:t>
            </a:r>
            <a:endParaRPr lang="nb-NO" sz="2400" dirty="0"/>
          </a:p>
        </p:txBody>
      </p:sp>
      <p:sp>
        <p:nvSpPr>
          <p:cNvPr id="11" name="Rektangel 10"/>
          <p:cNvSpPr/>
          <p:nvPr/>
        </p:nvSpPr>
        <p:spPr>
          <a:xfrm>
            <a:off x="2031522" y="2644435"/>
            <a:ext cx="1321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400"/>
              <a:t>ஒன்று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2021863" y="5871961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/>
              <a:t>நான்கு</a:t>
            </a:r>
            <a:endParaRPr lang="nb-NO" sz="2400" dirty="0"/>
          </a:p>
        </p:txBody>
      </p:sp>
      <p:sp>
        <p:nvSpPr>
          <p:cNvPr id="26" name="TekstSylinder 25"/>
          <p:cNvSpPr txBox="1"/>
          <p:nvPr/>
        </p:nvSpPr>
        <p:spPr>
          <a:xfrm>
            <a:off x="9067105" y="5882192"/>
            <a:ext cx="105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2400" dirty="0"/>
              <a:t>ஆறு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35" y="616225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1307"/>
            <a:ext cx="3130826" cy="3130826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>
          <a:xfrm>
            <a:off x="2110965" y="5941401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>
                <a:latin typeface="Calibri" panose="020F0502020204030204" pitchFamily="34" charset="0"/>
                <a:cs typeface="Arial" panose="020B0604020202020204" pitchFamily="34" charset="0"/>
              </a:rPr>
              <a:t>பத்து</a:t>
            </a:r>
            <a:endParaRPr lang="nb-NO" sz="2400" dirty="0"/>
          </a:p>
        </p:txBody>
      </p:sp>
      <p:sp>
        <p:nvSpPr>
          <p:cNvPr id="18" name="Rektangel 17"/>
          <p:cNvSpPr/>
          <p:nvPr/>
        </p:nvSpPr>
        <p:spPr>
          <a:xfrm>
            <a:off x="2264128" y="2580623"/>
            <a:ext cx="808235" cy="467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a-IN" sz="2400" dirty="0">
                <a:ea typeface="Calibri" panose="020F0502020204030204" pitchFamily="34" charset="0"/>
                <a:cs typeface="Cordia New"/>
              </a:rPr>
              <a:t>ஏழு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5574061" y="2580623"/>
            <a:ext cx="1043876" cy="467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a-IN" sz="2400" dirty="0">
                <a:ea typeface="Calibri" panose="020F0502020204030204" pitchFamily="34" charset="0"/>
                <a:cs typeface="Cordia New"/>
              </a:rPr>
              <a:t>எட்டு</a:t>
            </a:r>
            <a:endParaRPr lang="nb-NO" sz="24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29" name="Rektangel 28"/>
          <p:cNvSpPr/>
          <p:nvPr/>
        </p:nvSpPr>
        <p:spPr>
          <a:xfrm>
            <a:off x="9036053" y="2719676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>
                <a:latin typeface="Calibri" panose="020F0502020204030204" pitchFamily="34" charset="0"/>
                <a:cs typeface="Arial" panose="020B0604020202020204" pitchFamily="34" charset="0"/>
              </a:rPr>
              <a:t>பத்து</a:t>
            </a:r>
            <a:endParaRPr lang="nb-NO" sz="2400" dirty="0"/>
          </a:p>
        </p:txBody>
      </p:sp>
      <p:sp>
        <p:nvSpPr>
          <p:cNvPr id="2" name="Rektangel 1"/>
          <p:cNvSpPr/>
          <p:nvPr/>
        </p:nvSpPr>
        <p:spPr>
          <a:xfrm>
            <a:off x="9040250" y="5930955"/>
            <a:ext cx="104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/>
              <a:t>எட்டு</a:t>
            </a:r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5406728" y="5867263"/>
            <a:ext cx="1451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>
                <a:latin typeface="Lohit Tamil"/>
              </a:rPr>
              <a:t>ஒன்பது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48" y="75098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52" y="426106"/>
            <a:ext cx="2323279" cy="232703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15" y="3735141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1" y="594034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432792" y="369390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49510" y="3902108"/>
            <a:ext cx="1364853" cy="202826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5569253" y="5908638"/>
            <a:ext cx="1053494" cy="467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ta-IN" sz="2400" dirty="0">
                <a:ea typeface="Calibri" panose="020F0502020204030204" pitchFamily="34" charset="0"/>
                <a:cs typeface="Cordia New"/>
              </a:rPr>
              <a:t>ஐந்து</a:t>
            </a:r>
            <a:endParaRPr lang="nb-NO" sz="1100" dirty="0">
              <a:ea typeface="Calibri" panose="020F0502020204030204" pitchFamily="34" charset="0"/>
              <a:cs typeface="Cordia New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5290899" y="2601334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a-IN" sz="2400" dirty="0"/>
              <a:t>இரண்டு</a:t>
            </a:r>
            <a:endParaRPr lang="nb-NO" sz="2400" dirty="0"/>
          </a:p>
        </p:txBody>
      </p:sp>
      <p:sp>
        <p:nvSpPr>
          <p:cNvPr id="5" name="Rektangel 4"/>
          <p:cNvSpPr/>
          <p:nvPr/>
        </p:nvSpPr>
        <p:spPr>
          <a:xfrm>
            <a:off x="8885020" y="2601335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/>
              <a:t>மூன்று</a:t>
            </a:r>
            <a:endParaRPr lang="nb-NO" sz="2400" dirty="0"/>
          </a:p>
        </p:txBody>
      </p:sp>
      <p:sp>
        <p:nvSpPr>
          <p:cNvPr id="7" name="Rektangel 6"/>
          <p:cNvSpPr/>
          <p:nvPr/>
        </p:nvSpPr>
        <p:spPr>
          <a:xfrm>
            <a:off x="2037206" y="5866508"/>
            <a:ext cx="1441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400" dirty="0"/>
              <a:t>நான்கு</a:t>
            </a:r>
            <a:endParaRPr lang="nb-NO" sz="2400" dirty="0"/>
          </a:p>
        </p:txBody>
      </p:sp>
      <p:sp>
        <p:nvSpPr>
          <p:cNvPr id="17" name="Rektangel 16"/>
          <p:cNvSpPr/>
          <p:nvPr/>
        </p:nvSpPr>
        <p:spPr>
          <a:xfrm>
            <a:off x="2163855" y="2570304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/>
              <a:t>ஒன்று</a:t>
            </a:r>
            <a:endParaRPr lang="nb-NO" sz="2400" dirty="0"/>
          </a:p>
        </p:txBody>
      </p:sp>
      <p:sp>
        <p:nvSpPr>
          <p:cNvPr id="19" name="Rektangel 18"/>
          <p:cNvSpPr/>
          <p:nvPr/>
        </p:nvSpPr>
        <p:spPr>
          <a:xfrm>
            <a:off x="9002713" y="5914537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/>
              <a:t>ஆறு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126" y="641310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209677" y="2603059"/>
            <a:ext cx="861133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7000"/>
              </a:lnSpc>
            </a:pPr>
            <a:r>
              <a:rPr lang="ta-IN" sz="2400" dirty="0">
                <a:solidFill>
                  <a:prstClr val="black"/>
                </a:solidFill>
                <a:ea typeface="Calibri" panose="020F0502020204030204" pitchFamily="34" charset="0"/>
                <a:cs typeface="Cordia New"/>
              </a:rPr>
              <a:t>ஏழு</a:t>
            </a:r>
            <a:r>
              <a:rPr lang="nb-NO" dirty="0" smtClean="0">
                <a:solidFill>
                  <a:prstClr val="black"/>
                </a:solidFill>
              </a:rPr>
              <a:t> 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425930" y="2603059"/>
            <a:ext cx="1451038" cy="467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ta-IN" sz="2400" dirty="0">
                <a:latin typeface="Lohit Tamil"/>
              </a:rPr>
              <a:t>ஒன்பது</a:t>
            </a:r>
            <a:endParaRPr lang="nb-NO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ordia New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57" y="3659483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20" y="3781814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4" y="532660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8904442" y="5948868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a-IN" sz="2400" dirty="0">
                <a:latin typeface="Lohit Tamil"/>
              </a:rPr>
              <a:t>ஐம்பது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8687494" y="2610338"/>
            <a:ext cx="1675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/>
              <a:t>பூச்சியம்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625981" y="5893393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>
                <a:latin typeface="Lohit Tamil"/>
              </a:rPr>
              <a:t>நூறு</a:t>
            </a:r>
            <a:endParaRPr lang="nb-NO" sz="3200" dirty="0"/>
          </a:p>
        </p:txBody>
      </p:sp>
      <p:sp>
        <p:nvSpPr>
          <p:cNvPr id="18" name="Rektangel 17"/>
          <p:cNvSpPr/>
          <p:nvPr/>
        </p:nvSpPr>
        <p:spPr>
          <a:xfrm>
            <a:off x="1891142" y="5847268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a-IN" sz="2400" dirty="0">
                <a:latin typeface="Lohit Tamil"/>
              </a:rPr>
              <a:t>ஆயிரம்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3280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CD0D13222F2204DB8BC4FEF0F950B1D" ma:contentTypeVersion="11" ma:contentTypeDescription="Opprett et nytt dokument." ma:contentTypeScope="" ma:versionID="dc95e2d2552af1dfea605c219970cf82">
  <xsd:schema xmlns:xsd="http://www.w3.org/2001/XMLSchema" xmlns:xs="http://www.w3.org/2001/XMLSchema" xmlns:p="http://schemas.microsoft.com/office/2006/metadata/properties" xmlns:ns3="5b8262f2-4348-4848-bdc3-0c47b1118b32" xmlns:ns4="7215250a-43a4-41dc-97c2-30eed6f49777" targetNamespace="http://schemas.microsoft.com/office/2006/metadata/properties" ma:root="true" ma:fieldsID="aa5522fc73ffa72a4830cd22c62a3bfe" ns3:_="" ns4:_="">
    <xsd:import namespace="5b8262f2-4348-4848-bdc3-0c47b1118b32"/>
    <xsd:import namespace="7215250a-43a4-41dc-97c2-30eed6f4977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262f2-4348-4848-bdc3-0c47b1118b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5250a-43a4-41dc-97c2-30eed6f49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51EAC2-67D9-4B6B-9E83-3ADA0395A7FA}">
  <ds:schemaRefs>
    <ds:schemaRef ds:uri="http://purl.org/dc/terms/"/>
    <ds:schemaRef ds:uri="http://schemas.openxmlformats.org/package/2006/metadata/core-properties"/>
    <ds:schemaRef ds:uri="5b8262f2-4348-4848-bdc3-0c47b1118b3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215250a-43a4-41dc-97c2-30eed6f497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1C3AC4-2822-47E5-B4FE-6EF7AB8BE0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BE07C1-4973-4064-A24B-CF95BA7FD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8262f2-4348-4848-bdc3-0c47b1118b32"/>
    <ds:schemaRef ds:uri="7215250a-43a4-41dc-97c2-30eed6f49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29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Cordia New</vt:lpstr>
      <vt:lpstr>Latha</vt:lpstr>
      <vt:lpstr>Lohit Tamil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26</cp:revision>
  <dcterms:created xsi:type="dcterms:W3CDTF">2020-01-31T09:31:59Z</dcterms:created>
  <dcterms:modified xsi:type="dcterms:W3CDTF">2020-06-25T12:36:12Z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0x0101004CD0D13222F2204DB8BC4FEF0F950B1D</vt:lpwstr>
  </property>
</Properties>
</file>