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58" r:id="rId6"/>
    <p:sldId id="267" r:id="rId7"/>
    <p:sldId id="262" r:id="rId8"/>
    <p:sldId id="268" r:id="rId9"/>
    <p:sldId id="263" r:id="rId10"/>
    <p:sldId id="269" r:id="rId11"/>
    <p:sldId id="270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9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28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49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18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92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7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2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5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80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49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5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4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8303-3369-400D-9740-5550A9CE91D8}" type="datetimeFigureOut">
              <a:rPr lang="nb-NO" smtClean="0"/>
              <a:t>26.06.2020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8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63" y="639400"/>
            <a:ext cx="1286473" cy="195800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6" y="3806687"/>
            <a:ext cx="2696793" cy="221642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9"/>
          <a:stretch/>
        </p:blipFill>
        <p:spPr>
          <a:xfrm>
            <a:off x="8237102" y="3815492"/>
            <a:ext cx="2544418" cy="195453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42" y="501253"/>
            <a:ext cx="2188765" cy="2188765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67" y="731188"/>
            <a:ext cx="2501776" cy="148253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64" y="3886200"/>
            <a:ext cx="1919148" cy="188382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881866" y="2592105"/>
            <a:ext cx="698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2400" dirty="0"/>
              <a:t>d</a:t>
            </a:r>
            <a:r>
              <a:rPr lang="nb-NO" sz="2400" dirty="0" smtClean="0"/>
              <a:t>os</a:t>
            </a:r>
            <a:endParaRPr lang="nb-NO" sz="2400" dirty="0"/>
          </a:p>
        </p:txBody>
      </p:sp>
      <p:sp>
        <p:nvSpPr>
          <p:cNvPr id="9" name="Rektangel 8"/>
          <p:cNvSpPr/>
          <p:nvPr/>
        </p:nvSpPr>
        <p:spPr>
          <a:xfrm>
            <a:off x="5717860" y="5906079"/>
            <a:ext cx="83612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>
                <a:ea typeface="Calibri" panose="020F0502020204030204" pitchFamily="34" charset="0"/>
                <a:cs typeface="Cordia New"/>
              </a:rPr>
              <a:t>c</a:t>
            </a:r>
            <a:r>
              <a:rPr lang="nb-NO" sz="2400" dirty="0" smtClean="0">
                <a:ea typeface="Calibri" panose="020F0502020204030204" pitchFamily="34" charset="0"/>
                <a:cs typeface="Cordia New"/>
              </a:rPr>
              <a:t>inco</a:t>
            </a:r>
            <a:endParaRPr lang="nb-NO" sz="11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9255278" y="5910247"/>
            <a:ext cx="674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9262370" y="2649647"/>
            <a:ext cx="66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t</a:t>
            </a:r>
            <a:r>
              <a:rPr lang="nb-NO" sz="2400" dirty="0" smtClean="0"/>
              <a:t>res</a:t>
            </a:r>
            <a:endParaRPr lang="nb-NO" sz="2400" dirty="0"/>
          </a:p>
        </p:txBody>
      </p:sp>
      <p:sp>
        <p:nvSpPr>
          <p:cNvPr id="11" name="Rektangel 10"/>
          <p:cNvSpPr/>
          <p:nvPr/>
        </p:nvSpPr>
        <p:spPr>
          <a:xfrm>
            <a:off x="2392258" y="2660109"/>
            <a:ext cx="705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/>
              <a:t>u</a:t>
            </a:r>
            <a:r>
              <a:rPr lang="nb-NO" sz="2400" dirty="0" smtClean="0"/>
              <a:t>no</a:t>
            </a:r>
            <a:endParaRPr lang="nb-NO" sz="2400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9241930" y="5934191"/>
            <a:ext cx="68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s</a:t>
            </a:r>
            <a:r>
              <a:rPr lang="nb-NO" sz="2400" dirty="0" smtClean="0"/>
              <a:t>eis</a:t>
            </a:r>
            <a:endParaRPr lang="nb-NO" sz="2400" dirty="0"/>
          </a:p>
        </p:txBody>
      </p:sp>
      <p:sp>
        <p:nvSpPr>
          <p:cNvPr id="27" name="Rektangel 26"/>
          <p:cNvSpPr/>
          <p:nvPr/>
        </p:nvSpPr>
        <p:spPr>
          <a:xfrm>
            <a:off x="2154286" y="5934191"/>
            <a:ext cx="987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c</a:t>
            </a:r>
            <a:r>
              <a:rPr lang="nb-NO" sz="2400" dirty="0" smtClean="0"/>
              <a:t>uatro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9838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43" y="616225"/>
            <a:ext cx="2317514" cy="189184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011" y="578030"/>
            <a:ext cx="2042427" cy="206392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30870" r="60254" b="30435"/>
          <a:stretch/>
        </p:blipFill>
        <p:spPr>
          <a:xfrm>
            <a:off x="1629393" y="479376"/>
            <a:ext cx="2111486" cy="10334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4" t="31522" b="31305"/>
          <a:stretch/>
        </p:blipFill>
        <p:spPr>
          <a:xfrm>
            <a:off x="1928938" y="1512862"/>
            <a:ext cx="1472332" cy="91110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27" y="4036528"/>
            <a:ext cx="2215952" cy="183073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28" y="3880439"/>
            <a:ext cx="1378543" cy="181785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12" y="3381307"/>
            <a:ext cx="3130826" cy="3130826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2274375" y="5958865"/>
            <a:ext cx="689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latin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nb-NO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iez</a:t>
            </a:r>
            <a:endParaRPr lang="nb-NO" sz="2400" dirty="0"/>
          </a:p>
        </p:txBody>
      </p:sp>
      <p:sp>
        <p:nvSpPr>
          <p:cNvPr id="18" name="Rektangel 17"/>
          <p:cNvSpPr/>
          <p:nvPr/>
        </p:nvSpPr>
        <p:spPr>
          <a:xfrm>
            <a:off x="2335361" y="2580623"/>
            <a:ext cx="780791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>
                <a:ea typeface="Calibri" panose="020F0502020204030204" pitchFamily="34" charset="0"/>
                <a:cs typeface="Cordia New"/>
              </a:rPr>
              <a:t>s</a:t>
            </a:r>
            <a:r>
              <a:rPr lang="nb-NO" sz="2400" dirty="0" smtClean="0">
                <a:ea typeface="Calibri" panose="020F0502020204030204" pitchFamily="34" charset="0"/>
                <a:cs typeface="Cordia New"/>
              </a:rPr>
              <a:t>iete</a:t>
            </a:r>
            <a:endParaRPr lang="nb-NO" sz="24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5690278" y="2568868"/>
            <a:ext cx="800219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>
                <a:ea typeface="Calibri" panose="020F0502020204030204" pitchFamily="34" charset="0"/>
                <a:cs typeface="Cordia New"/>
              </a:rPr>
              <a:t>o</a:t>
            </a:r>
            <a:r>
              <a:rPr lang="nb-NO" sz="2400" dirty="0" smtClean="0">
                <a:ea typeface="Calibri" panose="020F0502020204030204" pitchFamily="34" charset="0"/>
                <a:cs typeface="Cordia New"/>
              </a:rPr>
              <a:t>cho</a:t>
            </a:r>
            <a:endParaRPr lang="nb-NO" sz="24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9248352" y="2703079"/>
            <a:ext cx="689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>
                <a:latin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nb-NO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iez</a:t>
            </a:r>
            <a:endParaRPr lang="nb-NO" sz="2400" dirty="0"/>
          </a:p>
        </p:txBody>
      </p:sp>
      <p:sp>
        <p:nvSpPr>
          <p:cNvPr id="2" name="Rektangel 1"/>
          <p:cNvSpPr/>
          <p:nvPr/>
        </p:nvSpPr>
        <p:spPr>
          <a:xfrm>
            <a:off x="9201160" y="593095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o</a:t>
            </a:r>
            <a:r>
              <a:rPr lang="nb-NO" sz="2400" dirty="0" smtClean="0"/>
              <a:t>cho</a:t>
            </a:r>
            <a:endParaRPr lang="nb-NO" sz="2400" dirty="0"/>
          </a:p>
        </p:txBody>
      </p:sp>
      <p:sp>
        <p:nvSpPr>
          <p:cNvPr id="6" name="Rektangel 5"/>
          <p:cNvSpPr/>
          <p:nvPr/>
        </p:nvSpPr>
        <p:spPr>
          <a:xfrm>
            <a:off x="5665432" y="5867263"/>
            <a:ext cx="95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n</a:t>
            </a:r>
            <a:r>
              <a:rPr lang="nb-NO" sz="2400" dirty="0" smtClean="0"/>
              <a:t>ueve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512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200" smtClean="0"/>
              <a:t>Пять</a:t>
            </a:r>
            <a:r>
              <a:rPr lang="nb-NO" sz="3200" smtClean="0"/>
              <a:t> </a:t>
            </a:r>
            <a:r>
              <a:rPr lang="nb-NO"/>
              <a:t>[pyat]</a:t>
            </a:r>
            <a:endParaRPr lang="nb-NO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31" y="102166"/>
            <a:ext cx="2733261" cy="273326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52" y="426106"/>
            <a:ext cx="2323279" cy="232703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15" y="3735141"/>
            <a:ext cx="2362200" cy="23622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31" y="594034"/>
            <a:ext cx="1361469" cy="191083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5" r="9802" b="53531"/>
          <a:stretch/>
        </p:blipFill>
        <p:spPr>
          <a:xfrm>
            <a:off x="8432792" y="3693902"/>
            <a:ext cx="2097156" cy="245146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642">
            <a:off x="1949510" y="3902108"/>
            <a:ext cx="1364853" cy="202826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661105" y="6014529"/>
            <a:ext cx="83612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>
                <a:ea typeface="Calibri" panose="020F0502020204030204" pitchFamily="34" charset="0"/>
                <a:cs typeface="Cordia New"/>
              </a:rPr>
              <a:t>c</a:t>
            </a:r>
            <a:r>
              <a:rPr lang="nb-NO" sz="2400" dirty="0" smtClean="0">
                <a:ea typeface="Calibri" panose="020F0502020204030204" pitchFamily="34" charset="0"/>
                <a:cs typeface="Cordia New"/>
              </a:rPr>
              <a:t>inco</a:t>
            </a:r>
            <a:endParaRPr lang="nb-NO" sz="11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840389" y="2716525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2400" dirty="0"/>
              <a:t>d</a:t>
            </a:r>
            <a:r>
              <a:rPr lang="nb-NO" sz="2400" dirty="0" smtClean="0"/>
              <a:t>os</a:t>
            </a:r>
            <a:endParaRPr lang="nb-NO" sz="2400" dirty="0"/>
          </a:p>
        </p:txBody>
      </p:sp>
      <p:sp>
        <p:nvSpPr>
          <p:cNvPr id="5" name="Rektangel 4"/>
          <p:cNvSpPr/>
          <p:nvPr/>
        </p:nvSpPr>
        <p:spPr>
          <a:xfrm>
            <a:off x="9243289" y="2660498"/>
            <a:ext cx="664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t</a:t>
            </a:r>
            <a:r>
              <a:rPr lang="nb-NO" sz="2400" dirty="0" smtClean="0"/>
              <a:t>res</a:t>
            </a:r>
            <a:endParaRPr lang="nb-NO" sz="2400" dirty="0"/>
          </a:p>
        </p:txBody>
      </p:sp>
      <p:sp>
        <p:nvSpPr>
          <p:cNvPr id="7" name="Rektangel 6"/>
          <p:cNvSpPr/>
          <p:nvPr/>
        </p:nvSpPr>
        <p:spPr>
          <a:xfrm>
            <a:off x="2232218" y="5969514"/>
            <a:ext cx="1089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/>
              <a:t>c</a:t>
            </a:r>
            <a:r>
              <a:rPr lang="nb-NO" sz="2400" dirty="0" smtClean="0"/>
              <a:t>uatro</a:t>
            </a:r>
            <a:endParaRPr lang="nb-NO" sz="2400" dirty="0"/>
          </a:p>
        </p:txBody>
      </p:sp>
      <p:sp>
        <p:nvSpPr>
          <p:cNvPr id="17" name="Rektangel 16"/>
          <p:cNvSpPr/>
          <p:nvPr/>
        </p:nvSpPr>
        <p:spPr>
          <a:xfrm>
            <a:off x="2431461" y="2604083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u</a:t>
            </a:r>
            <a:r>
              <a:rPr lang="nb-NO" sz="2400" dirty="0" smtClean="0"/>
              <a:t>no</a:t>
            </a:r>
            <a:endParaRPr lang="nb-NO" sz="2400" dirty="0"/>
          </a:p>
        </p:txBody>
      </p:sp>
      <p:sp>
        <p:nvSpPr>
          <p:cNvPr id="19" name="Rektangel 18"/>
          <p:cNvSpPr/>
          <p:nvPr/>
        </p:nvSpPr>
        <p:spPr>
          <a:xfrm>
            <a:off x="9200456" y="5914538"/>
            <a:ext cx="649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s</a:t>
            </a:r>
            <a:r>
              <a:rPr lang="nb-NO" sz="2400" dirty="0" smtClean="0"/>
              <a:t>eis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455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85" y="676235"/>
            <a:ext cx="1314718" cy="199388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46" y="648294"/>
            <a:ext cx="1130369" cy="78293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22" y="634741"/>
            <a:ext cx="1169504" cy="81004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96" y="1564707"/>
            <a:ext cx="1193007" cy="82632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239430" y="2648869"/>
            <a:ext cx="780791" cy="7645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nb-NO" sz="2400" dirty="0">
                <a:ea typeface="Calibri" panose="020F0502020204030204" pitchFamily="34" charset="0"/>
                <a:cs typeface="Cordia New"/>
              </a:rPr>
              <a:t>s</a:t>
            </a:r>
            <a:r>
              <a:rPr lang="nb-NO" sz="2400" dirty="0" smtClean="0">
                <a:ea typeface="Calibri" panose="020F0502020204030204" pitchFamily="34" charset="0"/>
                <a:cs typeface="Cordia New"/>
              </a:rPr>
              <a:t>iete</a:t>
            </a:r>
            <a:endParaRPr lang="nb-NO" sz="2400" dirty="0">
              <a:ea typeface="Calibri" panose="020F0502020204030204" pitchFamily="34" charset="0"/>
              <a:cs typeface="Cordia New"/>
            </a:endParaRPr>
          </a:p>
          <a:p>
            <a:pPr lvl="0"/>
            <a:r>
              <a:rPr lang="nb-NO" dirty="0" smtClean="0">
                <a:solidFill>
                  <a:prstClr val="black"/>
                </a:solidFill>
              </a:rPr>
              <a:t> </a:t>
            </a:r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603988" y="2549035"/>
            <a:ext cx="951222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n</a:t>
            </a:r>
            <a:r>
              <a:rPr lang="nb-NO" sz="2400" dirty="0" smtClean="0">
                <a:latin typeface="Calibri" panose="020F0502020204030204" pitchFamily="34" charset="0"/>
                <a:ea typeface="Calibri" panose="020F0502020204030204" pitchFamily="34" charset="0"/>
                <a:cs typeface="Cordia New"/>
              </a:rPr>
              <a:t>ueve</a:t>
            </a:r>
            <a:endParaRPr lang="nb-NO" sz="2400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5" r="3999" b="13307"/>
          <a:stretch/>
        </p:blipFill>
        <p:spPr>
          <a:xfrm>
            <a:off x="4838381" y="4092466"/>
            <a:ext cx="2508471" cy="17548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57" y="3659483"/>
            <a:ext cx="2695575" cy="26955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18434" r="11885" b="23690"/>
          <a:stretch/>
        </p:blipFill>
        <p:spPr>
          <a:xfrm>
            <a:off x="8417820" y="3781814"/>
            <a:ext cx="2214809" cy="2065454"/>
          </a:xfrm>
          <a:prstGeom prst="flowChartConnector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4" y="532660"/>
            <a:ext cx="2116209" cy="211620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8886938" y="5948868"/>
            <a:ext cx="1397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2400" dirty="0"/>
              <a:t>c</a:t>
            </a:r>
            <a:r>
              <a:rPr lang="nb-NO" sz="2400" dirty="0" smtClean="0"/>
              <a:t>incuenta</a:t>
            </a:r>
            <a:endParaRPr lang="nb-NO" sz="2400" dirty="0"/>
          </a:p>
        </p:txBody>
      </p:sp>
      <p:sp>
        <p:nvSpPr>
          <p:cNvPr id="12" name="Rektangel 11"/>
          <p:cNvSpPr/>
          <p:nvPr/>
        </p:nvSpPr>
        <p:spPr>
          <a:xfrm>
            <a:off x="9145953" y="2622577"/>
            <a:ext cx="73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c</a:t>
            </a:r>
            <a:r>
              <a:rPr lang="nb-NO" sz="2400" dirty="0" smtClean="0"/>
              <a:t>ero</a:t>
            </a:r>
            <a:endParaRPr lang="nb-NO" sz="2400" dirty="0"/>
          </a:p>
        </p:txBody>
      </p:sp>
      <p:sp>
        <p:nvSpPr>
          <p:cNvPr id="15" name="Rektangel 14"/>
          <p:cNvSpPr/>
          <p:nvPr/>
        </p:nvSpPr>
        <p:spPr>
          <a:xfrm>
            <a:off x="5638804" y="5892743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c</a:t>
            </a:r>
            <a:r>
              <a:rPr lang="nb-NO" sz="2400" dirty="0" smtClean="0"/>
              <a:t>ien</a:t>
            </a:r>
            <a:endParaRPr lang="nb-NO" sz="3200" dirty="0"/>
          </a:p>
        </p:txBody>
      </p:sp>
      <p:sp>
        <p:nvSpPr>
          <p:cNvPr id="18" name="Rektangel 17"/>
          <p:cNvSpPr/>
          <p:nvPr/>
        </p:nvSpPr>
        <p:spPr>
          <a:xfrm>
            <a:off x="2345932" y="5847268"/>
            <a:ext cx="570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m</a:t>
            </a:r>
            <a:r>
              <a:rPr lang="nb-NO" sz="2400" dirty="0" smtClean="0"/>
              <a:t>il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8818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D0D13222F2204DB8BC4FEF0F950B1D" ma:contentTypeVersion="11" ma:contentTypeDescription="Opprett et nytt dokument." ma:contentTypeScope="" ma:versionID="dc95e2d2552af1dfea605c219970cf82">
  <xsd:schema xmlns:xsd="http://www.w3.org/2001/XMLSchema" xmlns:xs="http://www.w3.org/2001/XMLSchema" xmlns:p="http://schemas.microsoft.com/office/2006/metadata/properties" xmlns:ns3="5b8262f2-4348-4848-bdc3-0c47b1118b32" xmlns:ns4="7215250a-43a4-41dc-97c2-30eed6f49777" targetNamespace="http://schemas.microsoft.com/office/2006/metadata/properties" ma:root="true" ma:fieldsID="aa5522fc73ffa72a4830cd22c62a3bfe" ns3:_="" ns4:_="">
    <xsd:import namespace="5b8262f2-4348-4848-bdc3-0c47b1118b32"/>
    <xsd:import namespace="7215250a-43a4-41dc-97c2-30eed6f497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262f2-4348-4848-bdc3-0c47b1118b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5250a-43a4-41dc-97c2-30eed6f497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1EAC2-67D9-4B6B-9E83-3ADA0395A7FA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5b8262f2-4348-4848-bdc3-0c47b1118b32"/>
    <ds:schemaRef ds:uri="http://schemas.microsoft.com/office/2006/documentManagement/types"/>
    <ds:schemaRef ds:uri="7215250a-43a4-41dc-97c2-30eed6f497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1C3AC4-2822-47E5-B4FE-6EF7AB8BE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BE07C1-4973-4064-A24B-CF95BA7FD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262f2-4348-4848-bdc3-0c47b1118b32"/>
    <ds:schemaRef ds:uri="7215250a-43a4-41dc-97c2-30eed6f49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30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Cordia New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27</cp:revision>
  <dcterms:created xsi:type="dcterms:W3CDTF">2020-01-31T09:31:59Z</dcterms:created>
  <dcterms:modified xsi:type="dcterms:W3CDTF">2020-06-26T08:44:02Z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0x0101004CD0D13222F2204DB8BC4FEF0F950B1D</vt:lpwstr>
  </property>
</Properties>
</file>