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3" y="639400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881866" y="2592105"/>
            <a:ext cx="54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/>
              <a:t>i</a:t>
            </a:r>
            <a:r>
              <a:rPr lang="nb-NO" sz="2400" dirty="0" smtClean="0"/>
              <a:t>ki</a:t>
            </a:r>
            <a:endParaRPr lang="nb-NO" sz="2400" dirty="0"/>
          </a:p>
        </p:txBody>
      </p:sp>
      <p:sp>
        <p:nvSpPr>
          <p:cNvPr id="9" name="Rektangel 8"/>
          <p:cNvSpPr/>
          <p:nvPr/>
        </p:nvSpPr>
        <p:spPr>
          <a:xfrm>
            <a:off x="5840008" y="5905720"/>
            <a:ext cx="62068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b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eş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255278" y="5910247"/>
            <a:ext cx="67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9354097" y="2660036"/>
            <a:ext cx="476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üç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392258" y="2660109"/>
            <a:ext cx="545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b</a:t>
            </a:r>
            <a:r>
              <a:rPr lang="nb-NO" sz="2400" dirty="0" smtClean="0"/>
              <a:t>ir</a:t>
            </a:r>
            <a:endParaRPr lang="nb-NO" sz="2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9241930" y="5934191"/>
            <a:ext cx="65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</a:t>
            </a:r>
            <a:r>
              <a:rPr lang="nb-NO" sz="2400" dirty="0" smtClean="0"/>
              <a:t>ltı</a:t>
            </a:r>
            <a:endParaRPr lang="nb-NO" sz="2400" dirty="0"/>
          </a:p>
        </p:txBody>
      </p:sp>
      <p:sp>
        <p:nvSpPr>
          <p:cNvPr id="27" name="Rektangel 26"/>
          <p:cNvSpPr/>
          <p:nvPr/>
        </p:nvSpPr>
        <p:spPr>
          <a:xfrm>
            <a:off x="2352523" y="5956413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d</a:t>
            </a:r>
            <a:r>
              <a:rPr lang="nb-NO" sz="2400" dirty="0" smtClean="0"/>
              <a:t>ört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11" y="578030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1307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484760" y="5930955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nb-NO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335361" y="2580623"/>
            <a:ext cx="70666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 smtClean="0">
                <a:ea typeface="Calibri" panose="020F0502020204030204" pitchFamily="34" charset="0"/>
                <a:cs typeface="Cordia New"/>
              </a:rPr>
              <a:t>y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edi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690278" y="2568868"/>
            <a:ext cx="79060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s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ekiz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9331804" y="2703079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nb-NO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201160" y="5930955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smtClean="0"/>
              <a:t>s</a:t>
            </a:r>
            <a:r>
              <a:rPr lang="nb-NO" sz="2400" dirty="0" smtClean="0"/>
              <a:t>ekiz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5665432" y="5867263"/>
            <a:ext cx="927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d</a:t>
            </a:r>
            <a:r>
              <a:rPr lang="nb-NO" sz="2400" dirty="0" smtClean="0"/>
              <a:t>okuz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31" y="102166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5" y="373514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1" y="594034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432792" y="369390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49510" y="3902108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867569" y="6014529"/>
            <a:ext cx="62068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b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eş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840389" y="2716525"/>
            <a:ext cx="465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/>
              <a:t>i</a:t>
            </a:r>
            <a:r>
              <a:rPr lang="nb-NO" sz="2400" dirty="0" smtClean="0"/>
              <a:t>ki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9287019" y="2604083"/>
            <a:ext cx="476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üç</a:t>
            </a:r>
          </a:p>
        </p:txBody>
      </p:sp>
      <p:sp>
        <p:nvSpPr>
          <p:cNvPr id="7" name="Rektangel 6"/>
          <p:cNvSpPr/>
          <p:nvPr/>
        </p:nvSpPr>
        <p:spPr>
          <a:xfrm>
            <a:off x="2324339" y="5986366"/>
            <a:ext cx="743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d</a:t>
            </a:r>
            <a:r>
              <a:rPr lang="nb-NO" sz="2400" dirty="0" smtClean="0"/>
              <a:t>ört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2431461" y="2604083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b</a:t>
            </a:r>
            <a:r>
              <a:rPr lang="nb-NO" sz="2400" dirty="0" smtClean="0"/>
              <a:t>ir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9287019" y="5914538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a</a:t>
            </a:r>
            <a:r>
              <a:rPr lang="nb-NO" sz="2400" dirty="0" smtClean="0"/>
              <a:t>ltı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26" y="641310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209677" y="2603059"/>
            <a:ext cx="75956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y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edi</a:t>
            </a:r>
            <a:r>
              <a:rPr lang="nb-NO" dirty="0" smtClean="0">
                <a:solidFill>
                  <a:prstClr val="black"/>
                </a:solidFill>
              </a:rPr>
              <a:t> 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625981" y="2603059"/>
            <a:ext cx="927754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d</a:t>
            </a:r>
            <a:r>
              <a:rPr lang="nb-NO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okuz</a:t>
            </a:r>
            <a:endParaRPr lang="nb-NO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57" y="3659483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532660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310803" y="5948868"/>
            <a:ext cx="550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dirty="0"/>
              <a:t>e</a:t>
            </a:r>
            <a:r>
              <a:rPr lang="nb-NO" sz="2400" dirty="0" smtClean="0"/>
              <a:t>lli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237866" y="2610700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s</a:t>
            </a:r>
            <a:r>
              <a:rPr lang="nb-NO" sz="2400" dirty="0" smtClean="0"/>
              <a:t>ıfır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734986" y="5921752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y</a:t>
            </a:r>
            <a:r>
              <a:rPr lang="nb-NO" sz="2400" dirty="0" smtClean="0"/>
              <a:t>üz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2293995" y="5949695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b</a:t>
            </a:r>
            <a:r>
              <a:rPr lang="nb-NO" sz="2400" dirty="0" smtClean="0"/>
              <a:t>in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471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EAC2-67D9-4B6B-9E83-3ADA0395A7FA}">
  <ds:schemaRefs>
    <ds:schemaRef ds:uri="http://purl.org/dc/terms/"/>
    <ds:schemaRef ds:uri="http://schemas.openxmlformats.org/package/2006/metadata/core-properties"/>
    <ds:schemaRef ds:uri="5b8262f2-4348-4848-bdc3-0c47b1118b3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15250a-43a4-41dc-97c2-30eed6f497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27</cp:revision>
  <dcterms:created xsi:type="dcterms:W3CDTF">2020-01-31T09:31:59Z</dcterms:created>
  <dcterms:modified xsi:type="dcterms:W3CDTF">2020-06-25T12:33:36Z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