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8" r:id="rId5"/>
    <p:sldId id="263" r:id="rId6"/>
    <p:sldId id="259" r:id="rId7"/>
    <p:sldId id="264" r:id="rId8"/>
    <p:sldId id="265" r:id="rId9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42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3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44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881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55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83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88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5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739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21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9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5794-AD12-46F3-BE31-AFD22EB2B452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4B63-A551-420C-A77F-701A94739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454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5" y="491987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99134" y="2615019"/>
            <a:ext cx="707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rs-AF" sz="2400" dirty="0" smtClean="0"/>
              <a:t>اثنان</a:t>
            </a:r>
            <a:endParaRPr lang="nb-NO" sz="2400" dirty="0"/>
          </a:p>
        </p:txBody>
      </p:sp>
      <p:sp>
        <p:nvSpPr>
          <p:cNvPr id="4" name="Rektangel 3"/>
          <p:cNvSpPr/>
          <p:nvPr/>
        </p:nvSpPr>
        <p:spPr>
          <a:xfrm>
            <a:off x="9175042" y="2696323"/>
            <a:ext cx="1146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rs-AF" sz="2400" dirty="0"/>
              <a:t>ثلاثة</a:t>
            </a:r>
            <a:endParaRPr lang="nb-NO" sz="2400" dirty="0"/>
          </a:p>
        </p:txBody>
      </p:sp>
      <p:sp>
        <p:nvSpPr>
          <p:cNvPr id="9" name="Rektangel 8"/>
          <p:cNvSpPr/>
          <p:nvPr/>
        </p:nvSpPr>
        <p:spPr>
          <a:xfrm>
            <a:off x="5769882" y="5874877"/>
            <a:ext cx="1346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rs-AF" sz="2400" dirty="0"/>
              <a:t>خمسة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347381" y="5898291"/>
            <a:ext cx="71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 smtClean="0"/>
              <a:t>أربعة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284730" y="5944457"/>
            <a:ext cx="70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rs-AF" sz="2400" b="0" i="0" u="none" strike="noStrike" dirty="0" smtClean="0">
                <a:effectLst/>
                <a:latin typeface="Roboto"/>
              </a:rPr>
              <a:t>ستة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2340332" y="2681448"/>
            <a:ext cx="64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 smtClean="0"/>
              <a:t>واحد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416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04" y="3386482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259243" y="5928817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 smtClean="0"/>
              <a:t>عشرة</a:t>
            </a:r>
            <a:endParaRPr lang="nb-NO" sz="2400" dirty="0"/>
          </a:p>
        </p:txBody>
      </p:sp>
      <p:sp>
        <p:nvSpPr>
          <p:cNvPr id="16" name="Rektangel 15"/>
          <p:cNvSpPr/>
          <p:nvPr/>
        </p:nvSpPr>
        <p:spPr>
          <a:xfrm>
            <a:off x="5765620" y="2622884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 smtClean="0"/>
              <a:t>سبعة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9132541" y="2741008"/>
            <a:ext cx="91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rs-AF" sz="2400" dirty="0" smtClean="0"/>
              <a:t>عشرة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9254958" y="5974983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سبعة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5839773" y="5996921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Roboto"/>
              </a:rPr>
              <a:t>ستة</a:t>
            </a:r>
            <a:endParaRPr lang="nb-NO" sz="2400" dirty="0"/>
          </a:p>
        </p:txBody>
      </p:sp>
      <p:sp>
        <p:nvSpPr>
          <p:cNvPr id="26" name="Rektangel 25"/>
          <p:cNvSpPr/>
          <p:nvPr/>
        </p:nvSpPr>
        <p:spPr>
          <a:xfrm>
            <a:off x="2259243" y="2639165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 smtClean="0"/>
              <a:t>سبعة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799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rs-AF"/>
              <a:t>اثنان</a:t>
            </a:r>
            <a:endParaRPr lang="nb-NO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5" y="49240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60" y="459222"/>
            <a:ext cx="2323279" cy="232327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20" y="379012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90" y="598565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573884" y="3757624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82679" y="3901513"/>
            <a:ext cx="1364853" cy="202826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5761948" y="2755795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اثنان</a:t>
            </a:r>
            <a:endParaRPr lang="nb-NO" sz="2400" dirty="0"/>
          </a:p>
        </p:txBody>
      </p:sp>
      <p:sp>
        <p:nvSpPr>
          <p:cNvPr id="13" name="Rektangel 12"/>
          <p:cNvSpPr/>
          <p:nvPr/>
        </p:nvSpPr>
        <p:spPr>
          <a:xfrm>
            <a:off x="9256817" y="2755795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ثلاثة</a:t>
            </a:r>
            <a:endParaRPr lang="nb-NO" sz="2400" dirty="0"/>
          </a:p>
        </p:txBody>
      </p:sp>
      <p:sp>
        <p:nvSpPr>
          <p:cNvPr id="14" name="Rektangel 13"/>
          <p:cNvSpPr/>
          <p:nvPr/>
        </p:nvSpPr>
        <p:spPr>
          <a:xfrm>
            <a:off x="2303921" y="5967655"/>
            <a:ext cx="71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أربعة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761948" y="605998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خمسة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9352997" y="5999542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Roboto"/>
              </a:rPr>
              <a:t>ستة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2393689" y="2709796"/>
            <a:ext cx="64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 smtClean="0"/>
              <a:t>واحد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415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4" y="674681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311481" y="2654732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rs-AF" sz="2400" dirty="0">
                <a:solidFill>
                  <a:prstClr val="black"/>
                </a:solidFill>
              </a:rPr>
              <a:t>سبعة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784054" y="2663627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rs-AF" sz="2400" dirty="0">
                <a:solidFill>
                  <a:prstClr val="black"/>
                </a:solidFill>
                <a:latin typeface="Roboto"/>
              </a:rPr>
              <a:t>ستة</a:t>
            </a:r>
            <a:endParaRPr lang="nb-NO" sz="2400" dirty="0">
              <a:solidFill>
                <a:prstClr val="black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15" y="3707495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19" y="3838150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6" y="549997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148357" y="5941405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Roboto"/>
              </a:rPr>
              <a:t>عربى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187630" y="2654732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Roboto"/>
              </a:rPr>
              <a:t>صفر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808724" y="5948868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Roboto"/>
              </a:rPr>
              <a:t>مائة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364380" y="5941404"/>
            <a:ext cx="554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Roboto"/>
              </a:rPr>
              <a:t>ألف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073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6</cp:revision>
  <cp:lastPrinted>2020-02-03T11:42:59Z</cp:lastPrinted>
  <dcterms:created xsi:type="dcterms:W3CDTF">2020-02-03T07:48:06Z</dcterms:created>
  <dcterms:modified xsi:type="dcterms:W3CDTF">2020-06-18T21:25:21Z</dcterms:modified>
</cp:coreProperties>
</file>