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02.07.2020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3" y="639400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17621" y="2619988"/>
            <a:ext cx="870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 smtClean="0"/>
              <a:t>Zwei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697493" y="5887496"/>
            <a:ext cx="74231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Fünf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ktangel 17"/>
          <p:cNvSpPr/>
          <p:nvPr/>
        </p:nvSpPr>
        <p:spPr>
          <a:xfrm>
            <a:off x="9147718" y="5891663"/>
            <a:ext cx="889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Sechs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241930" y="2697442"/>
            <a:ext cx="701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Drei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294479" y="2672502"/>
            <a:ext cx="74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Eins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2344504" y="5864080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Vier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264128" y="5930955"/>
            <a:ext cx="801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Zehn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118191" y="2580623"/>
            <a:ext cx="102784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Sieben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630015" y="2580623"/>
            <a:ext cx="75405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Acht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153262" y="2719676"/>
            <a:ext cx="801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Zehn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201160" y="5930955"/>
            <a:ext cx="754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Acht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665432" y="586726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Neun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8" y="75098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5" y="373514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432792" y="369390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2035805" y="3902109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27377" y="5965349"/>
            <a:ext cx="74231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Fünf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725678" y="2679563"/>
            <a:ext cx="764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 smtClean="0"/>
              <a:t>Zwei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9153480" y="2623400"/>
            <a:ext cx="701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Drei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2457578" y="5893943"/>
            <a:ext cx="727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Vier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321099" y="2623400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Eins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9132486" y="5914538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Sechs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26" y="641310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209677" y="2603059"/>
            <a:ext cx="108074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Sieben</a:t>
            </a:r>
            <a:r>
              <a:rPr lang="nb-NO" dirty="0" smtClean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698117" y="2609985"/>
            <a:ext cx="86113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Neun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16" y="3660415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17" y="532660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047911" y="594886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dirty="0" smtClean="0"/>
              <a:t>Fünfzig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182021" y="2635194"/>
            <a:ext cx="6864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Null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468630" y="5903336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Hundert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071819" y="5847268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Tausend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8154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EAC2-67D9-4B6B-9E83-3ADA0395A7F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5b8262f2-4348-4848-bdc3-0c47b1118b32"/>
    <ds:schemaRef ds:uri="7215250a-43a4-41dc-97c2-30eed6f497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21</cp:revision>
  <dcterms:created xsi:type="dcterms:W3CDTF">2020-01-31T09:31:59Z</dcterms:created>
  <dcterms:modified xsi:type="dcterms:W3CDTF">2020-07-02T13:00:43Z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