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3" y="639400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844538" y="2577656"/>
            <a:ext cx="50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rs-AF" sz="2400" dirty="0">
                <a:latin typeface="Roboto"/>
              </a:rPr>
              <a:t>دو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812108" y="5882192"/>
            <a:ext cx="567784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rs-AF" sz="2400" dirty="0">
                <a:ea typeface="Calibri" panose="020F0502020204030204" pitchFamily="34" charset="0"/>
                <a:cs typeface="Cordia New"/>
              </a:rPr>
              <a:t>پانچ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9297759" y="2611720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تین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031522" y="2644435"/>
            <a:ext cx="1321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rs-AF" sz="2400" dirty="0"/>
              <a:t>ایک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2407405" y="585348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چار</a:t>
            </a:r>
            <a:endParaRPr lang="nb-NO" sz="2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9067105" y="5882192"/>
            <a:ext cx="105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rs-AF" sz="2400" dirty="0"/>
              <a:t>چھ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312218" y="5906682"/>
            <a:ext cx="54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Calibri" panose="020F0502020204030204" pitchFamily="34" charset="0"/>
              </a:rPr>
              <a:t>دس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264128" y="2580623"/>
            <a:ext cx="638316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rs-AF" sz="2400" dirty="0">
                <a:ea typeface="Calibri" panose="020F0502020204030204" pitchFamily="34" charset="0"/>
                <a:cs typeface="Cordia New"/>
              </a:rPr>
              <a:t>سات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873021" y="2633156"/>
            <a:ext cx="445956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prs-AF" sz="2400" dirty="0">
                <a:ea typeface="Calibri" panose="020F0502020204030204" pitchFamily="34" charset="0"/>
                <a:cs typeface="Cordia New"/>
              </a:rPr>
              <a:t>آٹھ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210480" y="2719676"/>
            <a:ext cx="54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Calibri" panose="020F0502020204030204" pitchFamily="34" charset="0"/>
              </a:rPr>
              <a:t>دس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335013" y="5941400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آٹھ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835930" y="5876555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rs-AF" sz="2400" dirty="0">
                <a:latin typeface="Lohit Tamil"/>
              </a:rPr>
              <a:t>نو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8" y="75098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5" y="373514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432792" y="369390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49510" y="3902108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92299" y="5908573"/>
            <a:ext cx="567784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rs-AF" sz="2400" dirty="0">
                <a:ea typeface="Calibri" panose="020F0502020204030204" pitchFamily="34" charset="0"/>
                <a:cs typeface="Cordia New"/>
              </a:rPr>
              <a:t>پانچ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885045" y="2637183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rs-AF" sz="2400" dirty="0">
                <a:latin typeface="Roboto"/>
              </a:rPr>
              <a:t>دو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9276599" y="2626874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تین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2037206" y="5866508"/>
            <a:ext cx="1441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rs-AF" sz="2400" dirty="0"/>
              <a:t>چار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359571" y="2658975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ایک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9303851" y="5905873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چھ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26" y="641310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287885" y="2603059"/>
            <a:ext cx="69121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prs-AF" sz="2400" dirty="0">
                <a:solidFill>
                  <a:prstClr val="black"/>
                </a:solidFill>
                <a:ea typeface="Calibri" panose="020F0502020204030204" pitchFamily="34" charset="0"/>
                <a:cs typeface="Cordia New"/>
              </a:rPr>
              <a:t>سات</a:t>
            </a:r>
            <a:r>
              <a:rPr lang="nb-NO" dirty="0" smtClean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856366" y="2603059"/>
            <a:ext cx="393056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rs-AF" sz="2400" dirty="0">
                <a:latin typeface="Lohit Tamil"/>
              </a:rPr>
              <a:t>نو</a:t>
            </a:r>
            <a:endParaRPr lang="nb-NO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57" y="3659483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532660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212219" y="5948868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rs-AF" sz="2400" dirty="0">
                <a:latin typeface="Lohit Tamil"/>
              </a:rPr>
              <a:t>پچاس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248285" y="2601616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صفر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812283" y="5931045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Lohit Tamil"/>
              </a:rPr>
              <a:t>سو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355025" y="5847918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rs-AF" sz="2400">
                <a:latin typeface="Lohit Tamil"/>
              </a:rPr>
              <a:t>ہزار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28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1EAC2-67D9-4B6B-9E83-3ADA0395A7FA}">
  <ds:schemaRefs>
    <ds:schemaRef ds:uri="http://schemas.microsoft.com/office/2006/metadata/properties"/>
    <ds:schemaRef ds:uri="7215250a-43a4-41dc-97c2-30eed6f49777"/>
    <ds:schemaRef ds:uri="http://purl.org/dc/terms/"/>
    <ds:schemaRef ds:uri="http://schemas.openxmlformats.org/package/2006/metadata/core-properties"/>
    <ds:schemaRef ds:uri="5b8262f2-4348-4848-bdc3-0c47b1118b3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Cordia New</vt:lpstr>
      <vt:lpstr>Lohit Tamil</vt:lpstr>
      <vt:lpstr>Roboto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28</cp:revision>
  <dcterms:created xsi:type="dcterms:W3CDTF">2020-01-31T09:31:59Z</dcterms:created>
  <dcterms:modified xsi:type="dcterms:W3CDTF">2020-06-26T10:49:00Z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