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86480" autoAdjust="0"/>
  </p:normalViewPr>
  <p:slideViewPr>
    <p:cSldViewPr snapToGrid="0">
      <p:cViewPr varScale="1">
        <p:scale>
          <a:sx n="56" d="100"/>
          <a:sy n="56" d="100"/>
        </p:scale>
        <p:origin x="11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03.06.2020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nb-NO" smtClean="0"/>
              <a:t>Dari/ norsk- bokmål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03.06.2020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nb-NO" smtClean="0"/>
              <a:t>Dari/ norsk- bokmål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1F1B7-BC05-439A-89E7-8C6506D3DF88}" type="datetime1">
              <a:rPr lang="nb-NO" smtClean="0"/>
              <a:t>03.06.2020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0F088-C62C-4483-BDB0-3DA3E2477F17}" type="datetime1">
              <a:rPr lang="nb-NO" smtClean="0"/>
              <a:t>03.06.2020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C4F84-D4F6-4C16-AA38-EFA70366C1E7}" type="datetime1">
              <a:rPr lang="nb-NO" smtClean="0"/>
              <a:t>03.06.2020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56040-C2D9-46AC-A1D0-CBF0CD9EDEBB}" type="datetime1">
              <a:rPr lang="nb-NO" smtClean="0"/>
              <a:t>03.06.2020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986CF-7F26-46AB-A309-ACF4EC0B1BF5}" type="datetime1">
              <a:rPr lang="nb-NO" smtClean="0"/>
              <a:t>03.06.2020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BC1EF-8104-4686-BAD1-5EF3A8708551}" type="datetime1">
              <a:rPr lang="nb-NO" smtClean="0"/>
              <a:t>03.06.2020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50902-95BB-402F-8D7C-B832A04E8078}" type="datetime1">
              <a:rPr lang="nb-NO" smtClean="0"/>
              <a:t>03.06.2020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20BC-C8BB-46B7-81C8-DF0B12B56C18}" type="datetime1">
              <a:rPr lang="nb-NO" smtClean="0"/>
              <a:t>03.06.2020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C9E85-D60B-4ED9-9B04-285B25453D3E}" type="datetime1">
              <a:rPr lang="nb-NO" smtClean="0"/>
              <a:t>03.06.2020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F3480-DFB0-4798-83D7-BC543A985325}" type="datetime1">
              <a:rPr lang="nb-NO" smtClean="0"/>
              <a:t>03.06.2020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3BBF6-5886-4CB4-BAE1-1F27AF476487}" type="datetime1">
              <a:rPr lang="nb-NO" smtClean="0"/>
              <a:t>03.06.2020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B09A5-941F-4F39-85F6-30139D1F84FB}" type="datetime1">
              <a:rPr lang="nb-NO" smtClean="0"/>
              <a:t>03.06.2020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Dari/ norsk-bokmål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50116" y="3967837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413" y="3949990"/>
            <a:ext cx="2384465" cy="238446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91" y="661659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9" y="4262989"/>
            <a:ext cx="1795587" cy="1795587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492" y="760668"/>
            <a:ext cx="2202839" cy="220283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730" y="1016382"/>
            <a:ext cx="1738137" cy="173813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5525440" y="3749935"/>
            <a:ext cx="1302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زنبور</a:t>
            </a:r>
            <a:endParaRPr lang="nb-NO" sz="20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Lekeplass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073429" y="542157"/>
            <a:ext cx="2142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پتلون کوتاه/ شلوارک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732270" y="3788228"/>
            <a:ext cx="1936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مایو/ لباس آببازی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465040" y="391496"/>
            <a:ext cx="20540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جای بازی/ تفریگاه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667102" y="3804556"/>
            <a:ext cx="18057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سطل و بیل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2270684" y="461604"/>
            <a:ext cx="953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توپ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3085" y="831221"/>
            <a:ext cx="2068807" cy="2068807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637" y="915310"/>
            <a:ext cx="1922801" cy="192280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45454" y="3994456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860" y="1027054"/>
            <a:ext cx="1819264" cy="1699312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Blomster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Håndkle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2383637" y="511838"/>
            <a:ext cx="752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باران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667316" y="495793"/>
            <a:ext cx="855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گل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8381114" y="3871597"/>
            <a:ext cx="2234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حوض اببازی/ استخر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847910" y="495793"/>
            <a:ext cx="12602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دستمال دست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1845454" y="3789987"/>
            <a:ext cx="1536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آیسکریم/ بستنی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5515895" y="3795373"/>
            <a:ext cx="11964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کشتی/ قایق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2238" y="688036"/>
            <a:ext cx="2240946" cy="2240946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44" y="4212274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079458" y="4122440"/>
            <a:ext cx="1114201" cy="2294847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181" y="4163693"/>
            <a:ext cx="1933338" cy="1933338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20" y="869023"/>
            <a:ext cx="1965395" cy="196539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9015866" y="2812427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Sandaler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811900" y="521682"/>
            <a:ext cx="1557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سرپایی/ دم پایی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1550126" y="3754422"/>
            <a:ext cx="23259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کریم ضد آفتاب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2000665" y="468065"/>
            <a:ext cx="12578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آفتاب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893171" y="3763583"/>
            <a:ext cx="1210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پلاستر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4952238" y="411677"/>
            <a:ext cx="23612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چتری/ چتر</a:t>
            </a:r>
            <a:endParaRPr lang="nb-NO" sz="2000" dirty="0"/>
          </a:p>
        </p:txBody>
      </p:sp>
      <p:sp>
        <p:nvSpPr>
          <p:cNvPr id="26" name="TekstSylinder 25"/>
          <p:cNvSpPr txBox="1"/>
          <p:nvPr/>
        </p:nvSpPr>
        <p:spPr>
          <a:xfrm>
            <a:off x="5131200" y="3712578"/>
            <a:ext cx="18725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ترامپولین/ جال خیز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55898" y="3884002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877" y="4256893"/>
            <a:ext cx="1785512" cy="1785512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521" y="4054285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37" y="1001503"/>
            <a:ext cx="1795775" cy="179577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7543" y="745033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859" y="719137"/>
            <a:ext cx="2270181" cy="2270181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Vannmelon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4670823" y="505550"/>
            <a:ext cx="2912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عینک آفتابی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9029738" y="3683947"/>
            <a:ext cx="103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ساحل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047877" y="3774794"/>
            <a:ext cx="2168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اسکوتر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336859" y="544978"/>
            <a:ext cx="2409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خرچنگ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1555898" y="527750"/>
            <a:ext cx="22084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آفتابه آب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1833578" y="3759559"/>
            <a:ext cx="1421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تربوز/ هندوانه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352043" y="965655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076107" y="4352705"/>
            <a:ext cx="1896097" cy="1818219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886" y="659255"/>
            <a:ext cx="2386512" cy="2386512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822" y="4013899"/>
            <a:ext cx="2119987" cy="2119987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478" y="736083"/>
            <a:ext cx="2127356" cy="2127356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698284" y="4033239"/>
            <a:ext cx="1741715" cy="2074690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150077" y="2924877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8804891" y="413542"/>
            <a:ext cx="1387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آببازی/ آبتنی</a:t>
            </a:r>
            <a:r>
              <a:rPr lang="ku-Arab-IQ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nb-NO" sz="2000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1247423" y="3709631"/>
            <a:ext cx="2844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بایسکل رانی/ دوچرخه سواری</a:t>
            </a:r>
            <a:r>
              <a:rPr lang="ku-Arab-IQ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4880696" y="459200"/>
            <a:ext cx="2440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پشه</a:t>
            </a:r>
            <a:endParaRPr lang="nb-NO" sz="2000" dirty="0"/>
          </a:p>
        </p:txBody>
      </p:sp>
      <p:sp>
        <p:nvSpPr>
          <p:cNvPr id="23" name="TekstSylinder 22"/>
          <p:cNvSpPr txBox="1"/>
          <p:nvPr/>
        </p:nvSpPr>
        <p:spPr>
          <a:xfrm>
            <a:off x="8199864" y="3777257"/>
            <a:ext cx="2562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توت زمینی/ توت فرنگی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4732068" y="3873332"/>
            <a:ext cx="2589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ریسمان بازی/ طناب بازی</a:t>
            </a:r>
            <a:endParaRPr lang="nb-NO" sz="2000" dirty="0"/>
          </a:p>
        </p:txBody>
      </p:sp>
      <p:sp>
        <p:nvSpPr>
          <p:cNvPr id="25" name="TekstSylinder 24"/>
          <p:cNvSpPr txBox="1"/>
          <p:nvPr/>
        </p:nvSpPr>
        <p:spPr>
          <a:xfrm>
            <a:off x="1823476" y="573738"/>
            <a:ext cx="1626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</a:rPr>
              <a:t>کلاه پیک/ کلاه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D8F78B70C12BF4AAD4D49F56DF746F1" ma:contentTypeVersion="7" ma:contentTypeDescription="Opprett et nytt dokument." ma:contentTypeScope="" ma:versionID="1f89e7ef64db1fc32266cbb8bb8ba985">
  <xsd:schema xmlns:xsd="http://www.w3.org/2001/XMLSchema" xmlns:xs="http://www.w3.org/2001/XMLSchema" xmlns:p="http://schemas.microsoft.com/office/2006/metadata/properties" xmlns:ns3="52bf3af5-aece-4724-a6f2-0fb97289cf6f" targetNamespace="http://schemas.microsoft.com/office/2006/metadata/properties" ma:root="true" ma:fieldsID="6408fb1a980662fe89bfa0062930e5eb" ns3:_="">
    <xsd:import namespace="52bf3af5-aece-4724-a6f2-0fb97289cf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bf3af5-aece-4724-a6f2-0fb97289cf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979CA0-11CC-445F-B076-33A577AF3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bf3af5-aece-4724-a6f2-0fb97289cf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http://purl.org/dc/elements/1.1/"/>
    <ds:schemaRef ds:uri="http://schemas.microsoft.com/office/2006/metadata/properties"/>
    <ds:schemaRef ds:uri="52bf3af5-aece-4724-a6f2-0fb97289cf6f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1262</TotalTime>
  <Words>149</Words>
  <Application>Microsoft Office PowerPoint</Application>
  <PresentationFormat>Widescreen</PresentationFormat>
  <Paragraphs>96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69</cp:revision>
  <cp:lastPrinted>2019-11-06T13:05:24Z</cp:lastPrinted>
  <dcterms:created xsi:type="dcterms:W3CDTF">2019-11-06T12:44:04Z</dcterms:created>
  <dcterms:modified xsi:type="dcterms:W3CDTF">2020-06-03T10:29:53Z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0x010100CD8F78B70C12BF4AAD4D49F56DF746F1</vt:lpwstr>
  </property>
</Properties>
</file>