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86480" autoAdjust="0"/>
  </p:normalViewPr>
  <p:slideViewPr>
    <p:cSldViewPr snapToGrid="0">
      <p:cViewPr varScale="1">
        <p:scale>
          <a:sx n="71" d="100"/>
          <a:sy n="71" d="100"/>
        </p:scale>
        <p:origin x="12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63821" y="4075587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13" y="3949990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492" y="760668"/>
            <a:ext cx="2202839" cy="220283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293" y="1145757"/>
            <a:ext cx="1559537" cy="15595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649714" y="3800346"/>
            <a:ext cx="847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Bee</a:t>
            </a:r>
            <a:endParaRPr lang="nb-NO" sz="20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073429" y="554384"/>
            <a:ext cx="2142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/>
              <a:t>Shorts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612353" y="3800346"/>
            <a:ext cx="2192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solidFill>
                  <a:srgbClr val="222222"/>
                </a:solidFill>
              </a:rPr>
              <a:t>Swimsuit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757818" y="406921"/>
            <a:ext cx="15143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solidFill>
                  <a:srgbClr val="222222"/>
                </a:solidFill>
              </a:rPr>
              <a:t>P</a:t>
            </a:r>
            <a:r>
              <a:rPr lang="nb-NO" sz="2000" dirty="0" smtClean="0">
                <a:solidFill>
                  <a:srgbClr val="222222"/>
                </a:solidFill>
              </a:rPr>
              <a:t>layground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404976" y="3800346"/>
            <a:ext cx="232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solidFill>
                  <a:srgbClr val="222222"/>
                </a:solidFill>
              </a:rPr>
              <a:t>Bucket </a:t>
            </a:r>
            <a:r>
              <a:rPr lang="nb-NO" sz="2000" dirty="0">
                <a:solidFill>
                  <a:srgbClr val="222222"/>
                </a:solidFill>
              </a:rPr>
              <a:t>and shovel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229235" y="495744"/>
            <a:ext cx="953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Ball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583" y="944526"/>
            <a:ext cx="1893585" cy="18935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75531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185" y="955673"/>
            <a:ext cx="1803070" cy="1684186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307191" y="427305"/>
            <a:ext cx="814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Rain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544042" y="515200"/>
            <a:ext cx="107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Flower 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8556637" y="3833102"/>
            <a:ext cx="1797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Pool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9006356" y="495793"/>
            <a:ext cx="1101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Towel 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2106350" y="3768559"/>
            <a:ext cx="12957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nb-NO" sz="2000" dirty="0" smtClean="0">
                <a:ea typeface="Calibri" panose="020F0502020204030204" pitchFamily="34" charset="0"/>
                <a:cs typeface="Arial" panose="020B0604020202020204" pitchFamily="34" charset="0"/>
              </a:rPr>
              <a:t>ce </a:t>
            </a:r>
            <a:r>
              <a:rPr lang="nb-NO" sz="2000" dirty="0">
                <a:ea typeface="Calibri" panose="020F0502020204030204" pitchFamily="34" charset="0"/>
                <a:cs typeface="Arial" panose="020B0604020202020204" pitchFamily="34" charset="0"/>
              </a:rPr>
              <a:t>cream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5649198" y="3775476"/>
            <a:ext cx="891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Boat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80" y="767900"/>
            <a:ext cx="2150311" cy="2150311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15179"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178728" y="4412141"/>
            <a:ext cx="901706" cy="18571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89" y="4287463"/>
            <a:ext cx="1933338" cy="193333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923653" y="499691"/>
            <a:ext cx="1237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Sandals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536214" y="3893129"/>
            <a:ext cx="2256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solidFill>
                  <a:srgbClr val="222222"/>
                </a:solidFill>
              </a:rPr>
              <a:t>Sunscreen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2000665" y="468065"/>
            <a:ext cx="1257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Sun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893171" y="3763583"/>
            <a:ext cx="1210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Bandage 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52238" y="411677"/>
            <a:ext cx="2361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Parasol</a:t>
            </a:r>
            <a:endParaRPr lang="nb-NO" sz="2000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5154849" y="3816321"/>
            <a:ext cx="1872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Trampoline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877" y="4256893"/>
            <a:ext cx="1785512" cy="178551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360" y="714082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668" y="835212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4756737" y="601393"/>
            <a:ext cx="2658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unglasses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9029738" y="3683947"/>
            <a:ext cx="103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each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047877" y="3774794"/>
            <a:ext cx="216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Scooter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580474" y="544978"/>
            <a:ext cx="1786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Crab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555898" y="527750"/>
            <a:ext cx="2208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Watering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555898" y="3774794"/>
            <a:ext cx="2116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Watermelon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477559" y="1059158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163" y="65925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409" y="4261171"/>
            <a:ext cx="1781181" cy="1781181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46" y="880553"/>
            <a:ext cx="1929028" cy="1929028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8284" y="4033239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017387" y="422678"/>
            <a:ext cx="12004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/>
              <a:t>To </a:t>
            </a:r>
            <a:r>
              <a:rPr lang="nb-NO" sz="2000" dirty="0"/>
              <a:t>swim</a:t>
            </a:r>
          </a:p>
        </p:txBody>
      </p:sp>
      <p:sp>
        <p:nvSpPr>
          <p:cNvPr id="21" name="TekstSylinder 20"/>
          <p:cNvSpPr txBox="1"/>
          <p:nvPr/>
        </p:nvSpPr>
        <p:spPr>
          <a:xfrm>
            <a:off x="2000696" y="3828273"/>
            <a:ext cx="1314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Bicycle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450309" y="459200"/>
            <a:ext cx="143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Mosquito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859392" y="3777257"/>
            <a:ext cx="1419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Strawberry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4885544" y="3777257"/>
            <a:ext cx="22748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Jump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rope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120404" y="541711"/>
            <a:ext cx="1195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Cap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D0D13222F2204DB8BC4FEF0F950B1D" ma:contentTypeVersion="11" ma:contentTypeDescription="Opprett et nytt dokument." ma:contentTypeScope="" ma:versionID="dc95e2d2552af1dfea605c219970cf82">
  <xsd:schema xmlns:xsd="http://www.w3.org/2001/XMLSchema" xmlns:xs="http://www.w3.org/2001/XMLSchema" xmlns:p="http://schemas.microsoft.com/office/2006/metadata/properties" xmlns:ns3="5b8262f2-4348-4848-bdc3-0c47b1118b32" xmlns:ns4="7215250a-43a4-41dc-97c2-30eed6f49777" targetNamespace="http://schemas.microsoft.com/office/2006/metadata/properties" ma:root="true" ma:fieldsID="aa5522fc73ffa72a4830cd22c62a3bfe" ns3:_="" ns4:_="">
    <xsd:import namespace="5b8262f2-4348-4848-bdc3-0c47b1118b32"/>
    <xsd:import namespace="7215250a-43a4-41dc-97c2-30eed6f4977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262f2-4348-4848-bdc3-0c47b1118b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15250a-43a4-41dc-97c2-30eed6f4977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3F15AC-9FA2-4F81-B321-9B5A913DA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262f2-4348-4848-bdc3-0c47b1118b32"/>
    <ds:schemaRef ds:uri="7215250a-43a4-41dc-97c2-30eed6f49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schemas.openxmlformats.org/package/2006/metadata/core-properties"/>
    <ds:schemaRef ds:uri="5b8262f2-4348-4848-bdc3-0c47b1118b32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215250a-43a4-41dc-97c2-30eed6f49777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109</Words>
  <Application>Microsoft Office PowerPoint</Application>
  <PresentationFormat>Widescreen</PresentationFormat>
  <Paragraphs>98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66</cp:revision>
  <cp:lastPrinted>2019-11-06T13:05:24Z</cp:lastPrinted>
  <dcterms:created xsi:type="dcterms:W3CDTF">2019-11-06T12:44:04Z</dcterms:created>
  <dcterms:modified xsi:type="dcterms:W3CDTF">2020-06-11T07:15:44Z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0x0101004CD0D13222F2204DB8BC4FEF0F950B1D</vt:lpwstr>
  </property>
</Properties>
</file>