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86480" autoAdjust="0"/>
  </p:normalViewPr>
  <p:slideViewPr>
    <p:cSldViewPr snapToGrid="0">
      <p:cViewPr varScale="1">
        <p:scale>
          <a:sx n="72" d="100"/>
          <a:sy n="72" d="100"/>
        </p:scale>
        <p:origin x="12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24.06.2020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63821" y="4075587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13" y="3949990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492" y="760668"/>
            <a:ext cx="2202839" cy="220283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492" y="1060815"/>
            <a:ext cx="1559537" cy="15595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649714" y="3800346"/>
            <a:ext cx="847702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Bitė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073429" y="554384"/>
            <a:ext cx="2142759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Šortai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1324038" y="3811515"/>
            <a:ext cx="2608446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Maudymosi kostiumas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8453835" y="401893"/>
            <a:ext cx="2086152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Žaidimų aikštelė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Sylinder 23"/>
          <p:cNvSpPr txBox="1"/>
          <p:nvPr/>
        </p:nvSpPr>
        <p:spPr>
          <a:xfrm>
            <a:off x="8404976" y="3800346"/>
            <a:ext cx="2324685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Kibirėlis ir kastuvėlis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1942171" y="539765"/>
            <a:ext cx="1390411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Kamuolys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583" y="944526"/>
            <a:ext cx="1893585" cy="18935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75531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114" y="4514121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185" y="955673"/>
            <a:ext cx="1803070" cy="1684186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307191" y="427305"/>
            <a:ext cx="814739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dirty="0"/>
              <a:t>Lietus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5544042" y="515200"/>
            <a:ext cx="1076666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Gėlės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8556637" y="3833102"/>
            <a:ext cx="1797742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Baseinas 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8664053" y="515200"/>
            <a:ext cx="1668732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Rankšluostis 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988681" y="3723076"/>
            <a:ext cx="1295756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Ledai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5649198" y="3775476"/>
            <a:ext cx="891644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Laivas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80" y="767900"/>
            <a:ext cx="2150311" cy="2150311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15179"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178728" y="4412141"/>
            <a:ext cx="901706" cy="18571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89" y="4287463"/>
            <a:ext cx="1933338" cy="193333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923653" y="499691"/>
            <a:ext cx="1237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Sandalai</a:t>
            </a:r>
            <a:endParaRPr lang="nb-NO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536214" y="3893129"/>
            <a:ext cx="2256518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Kremas nuo saulės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2000665" y="468065"/>
            <a:ext cx="1257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Saulė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893171" y="3763583"/>
            <a:ext cx="1210492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Pleistras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52238" y="411677"/>
            <a:ext cx="2361225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Skėtis nuo saulės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kstSylinder 25"/>
          <p:cNvSpPr txBox="1"/>
          <p:nvPr/>
        </p:nvSpPr>
        <p:spPr>
          <a:xfrm>
            <a:off x="5154849" y="3816321"/>
            <a:ext cx="1872571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Batutas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877" y="4256893"/>
            <a:ext cx="1785512" cy="178551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360" y="714082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668" y="835212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4756737" y="601393"/>
            <a:ext cx="2658736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dirty="0"/>
              <a:t>Akiniai nuo saulės</a:t>
            </a:r>
            <a:endParaRPr lang="nb-NO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8754766" y="3695326"/>
            <a:ext cx="1487307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Paplūdimys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5047877" y="3774794"/>
            <a:ext cx="216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Paspirtukas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655623" y="542705"/>
            <a:ext cx="1786269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Krabas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Sylinder 23"/>
          <p:cNvSpPr txBox="1"/>
          <p:nvPr/>
        </p:nvSpPr>
        <p:spPr>
          <a:xfrm>
            <a:off x="1555898" y="527750"/>
            <a:ext cx="2208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Laistytuvas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555898" y="3774794"/>
            <a:ext cx="2116614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Arbūzas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477559" y="1059158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163" y="65925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409" y="4261171"/>
            <a:ext cx="1781181" cy="1781181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46" y="880553"/>
            <a:ext cx="1929028" cy="1929028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8284" y="4033239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8854895" y="374236"/>
            <a:ext cx="1358461" cy="388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dirty="0"/>
              <a:t>Maudytis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2000696" y="3828273"/>
            <a:ext cx="1314994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dirty="0"/>
              <a:t>Dviratis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5450309" y="459200"/>
            <a:ext cx="1439197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Uodas 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8859392" y="3777257"/>
            <a:ext cx="1419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Braškės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4627489" y="3777257"/>
            <a:ext cx="2932509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Šokdynė</a:t>
            </a:r>
            <a:endParaRPr lang="nb-NO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1218620" y="548202"/>
            <a:ext cx="2738783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Kepuraitė su snapeliu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D0D13222F2204DB8BC4FEF0F950B1D" ma:contentTypeVersion="11" ma:contentTypeDescription="Opprett et nytt dokument." ma:contentTypeScope="" ma:versionID="dc95e2d2552af1dfea605c219970cf82">
  <xsd:schema xmlns:xsd="http://www.w3.org/2001/XMLSchema" xmlns:xs="http://www.w3.org/2001/XMLSchema" xmlns:p="http://schemas.microsoft.com/office/2006/metadata/properties" xmlns:ns3="5b8262f2-4348-4848-bdc3-0c47b1118b32" xmlns:ns4="7215250a-43a4-41dc-97c2-30eed6f49777" targetNamespace="http://schemas.microsoft.com/office/2006/metadata/properties" ma:root="true" ma:fieldsID="aa5522fc73ffa72a4830cd22c62a3bfe" ns3:_="" ns4:_="">
    <xsd:import namespace="5b8262f2-4348-4848-bdc3-0c47b1118b32"/>
    <xsd:import namespace="7215250a-43a4-41dc-97c2-30eed6f4977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262f2-4348-4848-bdc3-0c47b1118b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15250a-43a4-41dc-97c2-30eed6f4977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5b8262f2-4348-4848-bdc3-0c47b1118b32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7215250a-43a4-41dc-97c2-30eed6f4977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A3F15AC-9FA2-4F81-B321-9B5A913DA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262f2-4348-4848-bdc3-0c47b1118b32"/>
    <ds:schemaRef ds:uri="7215250a-43a4-41dc-97c2-30eed6f49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115</Words>
  <Application>Microsoft Office PowerPoint</Application>
  <PresentationFormat>Widescreen</PresentationFormat>
  <Paragraphs>98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71</cp:revision>
  <cp:lastPrinted>2019-11-06T13:05:24Z</cp:lastPrinted>
  <dcterms:created xsi:type="dcterms:W3CDTF">2019-11-06T12:44:04Z</dcterms:created>
  <dcterms:modified xsi:type="dcterms:W3CDTF">2020-06-24T11:12:05Z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0x0101004CD0D13222F2204DB8BC4FEF0F950B1D</vt:lpwstr>
  </property>
</Properties>
</file>