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changesInfos/changesInfo1.xml" ContentType="application/vnd.ms-powerpoint.changesinfo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7"/>
  </p:notesMasterIdLst>
  <p:handoutMasterIdLst>
    <p:handoutMasterId r:id="rId18"/>
  </p:handoutMasterIdLst>
  <p:sldIdLst>
    <p:sldId id="257" r:id="rId5"/>
    <p:sldId id="256" r:id="rId6"/>
    <p:sldId id="258" r:id="rId7"/>
    <p:sldId id="262" r:id="rId8"/>
    <p:sldId id="259" r:id="rId9"/>
    <p:sldId id="263" r:id="rId10"/>
    <p:sldId id="260" r:id="rId11"/>
    <p:sldId id="264" r:id="rId12"/>
    <p:sldId id="261" r:id="rId13"/>
    <p:sldId id="265" r:id="rId14"/>
    <p:sldId id="266" r:id="rId15"/>
    <p:sldId id="267" r:id="rId16"/>
  </p:sldIdLst>
  <p:sldSz cx="12192000" cy="6858000"/>
  <p:notesSz cx="6797675" cy="9926638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Ingeborg Berven Sundt" initials="IBS" lastIdx="0" clrIdx="0">
    <p:extLst>
      <p:ext uri="{19B8F6BF-5375-455C-9EA6-DF929625EA0E}">
        <p15:presenceInfo xmlns:p15="http://schemas.microsoft.com/office/powerpoint/2012/main" userId="S-1-5-21-1863720338-3756794802-1280956878-1228029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33FF"/>
    <a:srgbClr val="FF9900"/>
    <a:srgbClr val="FF66FF"/>
    <a:srgbClr val="C24A0F"/>
    <a:srgbClr val="F59E6D"/>
    <a:srgbClr val="C7A87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B47DFEA-06C1-43B0-BBA3-26968CB82B74}" v="10" dt="2019-12-01T20:43:17.13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069" autoAdjust="0"/>
    <p:restoredTop sz="86480" autoAdjust="0"/>
  </p:normalViewPr>
  <p:slideViewPr>
    <p:cSldViewPr snapToGrid="0">
      <p:cViewPr varScale="1">
        <p:scale>
          <a:sx n="110" d="100"/>
          <a:sy n="110" d="100"/>
        </p:scale>
        <p:origin x="798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notesMaster" Target="notesMasters/notesMaster1.xml"/><Relationship Id="rId25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microsoft.com/office/2015/10/relationships/revisionInfo" Target="revisionInfo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commentAuthors" Target="commentAuthor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clId="Web-{5B47DFEA-06C1-43B0-BBA3-26968CB82B74}"/>
    <pc:docChg chg="modSld">
      <pc:chgData name="" userId="" providerId="" clId="Web-{5B47DFEA-06C1-43B0-BBA3-26968CB82B74}" dt="2019-12-01T20:43:17.137" v="9" actId="20577"/>
      <pc:docMkLst>
        <pc:docMk/>
      </pc:docMkLst>
      <pc:sldChg chg="modSp">
        <pc:chgData name="" userId="" providerId="" clId="Web-{5B47DFEA-06C1-43B0-BBA3-26968CB82B74}" dt="2019-12-01T20:43:17.137" v="8" actId="20577"/>
        <pc:sldMkLst>
          <pc:docMk/>
          <pc:sldMk cId="3465032601" sldId="260"/>
        </pc:sldMkLst>
        <pc:spChg chg="mod">
          <ac:chgData name="" userId="" providerId="" clId="Web-{5B47DFEA-06C1-43B0-BBA3-26968CB82B74}" dt="2019-12-01T20:43:17.137" v="8" actId="20577"/>
          <ac:spMkLst>
            <pc:docMk/>
            <pc:sldMk cId="3465032601" sldId="260"/>
            <ac:spMk id="3" creationId="{00000000-0000-0000-0000-000000000000}"/>
          </ac:spMkLst>
        </pc:spChg>
      </pc:sldChg>
      <pc:sldChg chg="modSp">
        <pc:chgData name="" userId="" providerId="" clId="Web-{5B47DFEA-06C1-43B0-BBA3-26968CB82B74}" dt="2019-12-01T20:42:43.965" v="2" actId="20577"/>
        <pc:sldMkLst>
          <pc:docMk/>
          <pc:sldMk cId="1855378111" sldId="262"/>
        </pc:sldMkLst>
        <pc:spChg chg="mod">
          <ac:chgData name="" userId="" providerId="" clId="Web-{5B47DFEA-06C1-43B0-BBA3-26968CB82B74}" dt="2019-12-01T20:42:43.965" v="2" actId="20577"/>
          <ac:spMkLst>
            <pc:docMk/>
            <pc:sldMk cId="1855378111" sldId="262"/>
            <ac:spMk id="9" creationId="{00000000-0000-0000-0000-000000000000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op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nb-NO"/>
              <a:t>Arabisk/ bokmål</a:t>
            </a:r>
          </a:p>
        </p:txBody>
      </p:sp>
      <p:sp>
        <p:nvSpPr>
          <p:cNvPr id="3" name="Plassholder for dato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3D98EB5-F76E-4282-ADD8-F06940680363}" type="datetimeFigureOut">
              <a:rPr lang="nb-NO" smtClean="0"/>
              <a:t>02.06.2020</a:t>
            </a:fld>
            <a:endParaRPr lang="nb-NO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605B311-4E28-403C-82AE-21413C14B7BB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68145484"/>
      </p:ext>
    </p:extLst>
  </p:cSld>
  <p:clrMap bg1="lt1" tx1="dk1" bg2="lt2" tx2="dk2" accent1="accent1" accent2="accent2" accent3="accent3" accent4="accent4" accent5="accent5" accent6="accent6" hlink="hlink" folHlink="folHlink"/>
  <p:hf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op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nb-NO"/>
              <a:t>Arabisk/ bokmål</a:t>
            </a:r>
          </a:p>
        </p:txBody>
      </p:sp>
      <p:sp>
        <p:nvSpPr>
          <p:cNvPr id="3" name="Plassholder for dato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120DBB7-C5FF-44B5-B5A1-6AC52A2219F0}" type="datetimeFigureOut">
              <a:rPr lang="nb-NO" smtClean="0"/>
              <a:t>02.06.2020</a:t>
            </a:fld>
            <a:endParaRPr lang="nb-NO"/>
          </a:p>
        </p:txBody>
      </p:sp>
      <p:sp>
        <p:nvSpPr>
          <p:cNvPr id="4" name="Plassholder for lysbilde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b-NO"/>
          </a:p>
        </p:txBody>
      </p:sp>
      <p:sp>
        <p:nvSpPr>
          <p:cNvPr id="5" name="Plassholder for notater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9184280-0DD0-4F2E-88E3-84E9AFFCC48E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858616319"/>
      </p:ext>
    </p:extLst>
  </p:cSld>
  <p:clrMap bg1="lt1" tx1="dk1" bg2="lt2" tx2="dk2" accent1="accent1" accent2="accent2" accent3="accent3" accent4="accent4" accent5="accent5" accent6="accent6" hlink="hlink" folHlink="folHlink"/>
  <p:hf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9184280-0DD0-4F2E-88E3-84E9AFFCC48E}" type="slidenum">
              <a:rPr lang="nb-NO" smtClean="0"/>
              <a:t>1</a:t>
            </a:fld>
            <a:endParaRPr lang="nb-NO"/>
          </a:p>
        </p:txBody>
      </p:sp>
      <p:sp>
        <p:nvSpPr>
          <p:cNvPr id="5" name="Plassholder for topptekst 4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nb-NO"/>
              <a:t>Arabisk/ bokmål</a:t>
            </a:r>
          </a:p>
        </p:txBody>
      </p:sp>
    </p:spTree>
    <p:extLst>
      <p:ext uri="{BB962C8B-B14F-4D97-AF65-F5344CB8AC3E}">
        <p14:creationId xmlns:p14="http://schemas.microsoft.com/office/powerpoint/2010/main" val="13227978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b-NO"/>
              <a:t>Klikk for å redigere undertittelstil i malen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779E2-49C3-471B-9C79-F5543D4F65EA}" type="datetimeFigureOut">
              <a:rPr lang="nb-NO" smtClean="0"/>
              <a:t>02.06.2020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1559B-5F8A-4AF5-9FED-28EA07A1B262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8253172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779E2-49C3-471B-9C79-F5543D4F65EA}" type="datetimeFigureOut">
              <a:rPr lang="nb-NO" smtClean="0"/>
              <a:t>02.06.2020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1559B-5F8A-4AF5-9FED-28EA07A1B262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4262437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779E2-49C3-471B-9C79-F5543D4F65EA}" type="datetimeFigureOut">
              <a:rPr lang="nb-NO" smtClean="0"/>
              <a:t>02.06.2020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1559B-5F8A-4AF5-9FED-28EA07A1B262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2173581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779E2-49C3-471B-9C79-F5543D4F65EA}" type="datetimeFigureOut">
              <a:rPr lang="nb-NO" smtClean="0"/>
              <a:t>02.06.2020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1559B-5F8A-4AF5-9FED-28EA07A1B262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8632068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/>
              <a:t>Rediger tekststiler i malen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779E2-49C3-471B-9C79-F5543D4F65EA}" type="datetimeFigureOut">
              <a:rPr lang="nb-NO" smtClean="0"/>
              <a:t>02.06.2020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1559B-5F8A-4AF5-9FED-28EA07A1B262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484601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779E2-49C3-471B-9C79-F5543D4F65EA}" type="datetimeFigureOut">
              <a:rPr lang="nb-NO" smtClean="0"/>
              <a:t>02.06.2020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1559B-5F8A-4AF5-9FED-28EA07A1B262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5635433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Rediger tekststiler i malen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teks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Rediger tekststiler i malen</a:t>
            </a:r>
          </a:p>
        </p:txBody>
      </p:sp>
      <p:sp>
        <p:nvSpPr>
          <p:cNvPr id="6" name="Plassholder for innhold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7" name="Plassholder for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779E2-49C3-471B-9C79-F5543D4F65EA}" type="datetimeFigureOut">
              <a:rPr lang="nb-NO" smtClean="0"/>
              <a:t>02.06.2020</a:t>
            </a:fld>
            <a:endParaRPr lang="nb-NO"/>
          </a:p>
        </p:txBody>
      </p:sp>
      <p:sp>
        <p:nvSpPr>
          <p:cNvPr id="8" name="Plassholder for bunn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Plassholder for lysbilde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1559B-5F8A-4AF5-9FED-28EA07A1B262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8930679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779E2-49C3-471B-9C79-F5543D4F65EA}" type="datetimeFigureOut">
              <a:rPr lang="nb-NO" smtClean="0"/>
              <a:t>02.06.2020</a:t>
            </a:fld>
            <a:endParaRPr lang="nb-NO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1559B-5F8A-4AF5-9FED-28EA07A1B262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8529589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779E2-49C3-471B-9C79-F5543D4F65EA}" type="datetimeFigureOut">
              <a:rPr lang="nb-NO" smtClean="0"/>
              <a:t>02.06.2020</a:t>
            </a:fld>
            <a:endParaRPr lang="nb-NO"/>
          </a:p>
        </p:txBody>
      </p:sp>
      <p:sp>
        <p:nvSpPr>
          <p:cNvPr id="3" name="Plassholder for bunn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1559B-5F8A-4AF5-9FED-28EA07A1B262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0665845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Rediger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779E2-49C3-471B-9C79-F5543D4F65EA}" type="datetimeFigureOut">
              <a:rPr lang="nb-NO" smtClean="0"/>
              <a:t>02.06.2020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1559B-5F8A-4AF5-9FED-28EA07A1B262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9035173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bild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Rediger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779E2-49C3-471B-9C79-F5543D4F65EA}" type="datetimeFigureOut">
              <a:rPr lang="nb-NO" smtClean="0"/>
              <a:t>02.06.2020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1559B-5F8A-4AF5-9FED-28EA07A1B262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536574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3779E2-49C3-471B-9C79-F5543D4F65EA}" type="datetimeFigureOut">
              <a:rPr lang="nb-NO" smtClean="0"/>
              <a:t>02.06.2020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11559B-5F8A-4AF5-9FED-28EA07A1B262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3490590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jpg"/><Relationship Id="rId7" Type="http://schemas.openxmlformats.org/officeDocument/2006/relationships/image" Target="../media/image5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g"/><Relationship Id="rId5" Type="http://schemas.openxmlformats.org/officeDocument/2006/relationships/image" Target="../media/image3.jpg"/><Relationship Id="rId4" Type="http://schemas.openxmlformats.org/officeDocument/2006/relationships/image" Target="../media/image2.jp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7" Type="http://schemas.openxmlformats.org/officeDocument/2006/relationships/image" Target="../media/image14.png"/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3.png"/><Relationship Id="rId5" Type="http://schemas.openxmlformats.org/officeDocument/2006/relationships/image" Target="../media/image12.jpeg"/><Relationship Id="rId4" Type="http://schemas.openxmlformats.org/officeDocument/2006/relationships/image" Target="../media/image11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7" Type="http://schemas.openxmlformats.org/officeDocument/2006/relationships/image" Target="../media/image20.jpg"/><Relationship Id="rId2" Type="http://schemas.openxmlformats.org/officeDocument/2006/relationships/image" Target="../media/image15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9.jpg"/><Relationship Id="rId5" Type="http://schemas.openxmlformats.org/officeDocument/2006/relationships/image" Target="../media/image18.jpg"/><Relationship Id="rId4" Type="http://schemas.openxmlformats.org/officeDocument/2006/relationships/image" Target="../media/image17.jp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jpg"/><Relationship Id="rId7" Type="http://schemas.openxmlformats.org/officeDocument/2006/relationships/image" Target="../media/image26.jp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5.png"/><Relationship Id="rId5" Type="http://schemas.openxmlformats.org/officeDocument/2006/relationships/image" Target="../media/image24.jpg"/><Relationship Id="rId4" Type="http://schemas.openxmlformats.org/officeDocument/2006/relationships/image" Target="../media/image23.jp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jpg"/><Relationship Id="rId7" Type="http://schemas.openxmlformats.org/officeDocument/2006/relationships/image" Target="../media/image32.jpg"/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1.jpg"/><Relationship Id="rId5" Type="http://schemas.openxmlformats.org/officeDocument/2006/relationships/image" Target="../media/image30.png"/><Relationship Id="rId4" Type="http://schemas.openxmlformats.org/officeDocument/2006/relationships/image" Target="../media/image29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/>
          <p:cNvSpPr/>
          <p:nvPr/>
        </p:nvSpPr>
        <p:spPr>
          <a:xfrm>
            <a:off x="1202636" y="377687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5" name="Rektangel 4"/>
          <p:cNvSpPr/>
          <p:nvPr/>
        </p:nvSpPr>
        <p:spPr>
          <a:xfrm>
            <a:off x="8075015" y="370057"/>
            <a:ext cx="2880000" cy="2880000"/>
          </a:xfrm>
          <a:prstGeom prst="rect">
            <a:avLst/>
          </a:prstGeom>
          <a:solidFill>
            <a:schemeClr val="bg1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7" name="Rektangel 6"/>
          <p:cNvSpPr/>
          <p:nvPr/>
        </p:nvSpPr>
        <p:spPr>
          <a:xfrm>
            <a:off x="4633566" y="377687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1" name="Rektangel 10"/>
          <p:cNvSpPr/>
          <p:nvPr/>
        </p:nvSpPr>
        <p:spPr>
          <a:xfrm>
            <a:off x="1196559" y="3660913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2" name="Rektangel 11"/>
          <p:cNvSpPr/>
          <p:nvPr/>
        </p:nvSpPr>
        <p:spPr>
          <a:xfrm>
            <a:off x="8047607" y="3642607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3" name="Rektangel 12"/>
          <p:cNvSpPr/>
          <p:nvPr/>
        </p:nvSpPr>
        <p:spPr>
          <a:xfrm>
            <a:off x="4627489" y="3660913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pic>
        <p:nvPicPr>
          <p:cNvPr id="16" name="Bilde 15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576" t="17945" r="11190" b="20469"/>
          <a:stretch/>
        </p:blipFill>
        <p:spPr>
          <a:xfrm>
            <a:off x="4752227" y="3860292"/>
            <a:ext cx="2623932" cy="2014037"/>
          </a:xfrm>
          <a:prstGeom prst="rect">
            <a:avLst/>
          </a:prstGeom>
        </p:spPr>
      </p:pic>
      <p:pic>
        <p:nvPicPr>
          <p:cNvPr id="17" name="Bilde 1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22782" y="3890374"/>
            <a:ext cx="2384465" cy="2384465"/>
          </a:xfrm>
          <a:prstGeom prst="rect">
            <a:avLst/>
          </a:prstGeom>
        </p:spPr>
      </p:pic>
      <p:pic>
        <p:nvPicPr>
          <p:cNvPr id="18" name="Bilde 1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30734" y="566112"/>
            <a:ext cx="2330529" cy="2330529"/>
          </a:xfrm>
          <a:prstGeom prst="rect">
            <a:avLst/>
          </a:prstGeom>
        </p:spPr>
      </p:pic>
      <p:pic>
        <p:nvPicPr>
          <p:cNvPr id="19" name="Bilde 18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56604" y="3860292"/>
            <a:ext cx="2359910" cy="2359910"/>
          </a:xfrm>
          <a:prstGeom prst="rect">
            <a:avLst/>
          </a:prstGeom>
        </p:spPr>
      </p:pic>
      <p:pic>
        <p:nvPicPr>
          <p:cNvPr id="14" name="Bilde 13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23102" y="635353"/>
            <a:ext cx="2261288" cy="2261288"/>
          </a:xfrm>
          <a:prstGeom prst="rect">
            <a:avLst/>
          </a:prstGeom>
        </p:spPr>
      </p:pic>
      <p:pic>
        <p:nvPicPr>
          <p:cNvPr id="15" name="Bilde 14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45292" y="871120"/>
            <a:ext cx="1921017" cy="1921017"/>
          </a:xfrm>
          <a:prstGeom prst="rect">
            <a:avLst/>
          </a:prstGeom>
        </p:spPr>
      </p:pic>
      <p:sp>
        <p:nvSpPr>
          <p:cNvPr id="2" name="TekstSylinder 1"/>
          <p:cNvSpPr txBox="1"/>
          <p:nvPr/>
        </p:nvSpPr>
        <p:spPr>
          <a:xfrm>
            <a:off x="2350965" y="2826031"/>
            <a:ext cx="5711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Ball</a:t>
            </a:r>
            <a:endParaRPr lang="nb-NO" dirty="0"/>
          </a:p>
        </p:txBody>
      </p:sp>
      <p:sp>
        <p:nvSpPr>
          <p:cNvPr id="3" name="TekstSylinder 2"/>
          <p:cNvSpPr txBox="1"/>
          <p:nvPr/>
        </p:nvSpPr>
        <p:spPr>
          <a:xfrm>
            <a:off x="2044375" y="6091277"/>
            <a:ext cx="1184366" cy="3671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Badedrakt</a:t>
            </a:r>
            <a:endParaRPr lang="nb-NO" dirty="0"/>
          </a:p>
        </p:txBody>
      </p:sp>
      <p:sp>
        <p:nvSpPr>
          <p:cNvPr id="6" name="TekstSylinder 5"/>
          <p:cNvSpPr txBox="1"/>
          <p:nvPr/>
        </p:nvSpPr>
        <p:spPr>
          <a:xfrm>
            <a:off x="5650535" y="2673493"/>
            <a:ext cx="827315" cy="3709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Shorts</a:t>
            </a:r>
            <a:endParaRPr lang="nb-NO" dirty="0"/>
          </a:p>
        </p:txBody>
      </p:sp>
      <p:sp>
        <p:nvSpPr>
          <p:cNvPr id="8" name="TekstSylinder 7"/>
          <p:cNvSpPr txBox="1"/>
          <p:nvPr/>
        </p:nvSpPr>
        <p:spPr>
          <a:xfrm>
            <a:off x="5809535" y="6044358"/>
            <a:ext cx="50509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Bie</a:t>
            </a:r>
            <a:endParaRPr lang="nb-NO" dirty="0"/>
          </a:p>
        </p:txBody>
      </p:sp>
      <p:sp>
        <p:nvSpPr>
          <p:cNvPr id="9" name="TekstSylinder 8"/>
          <p:cNvSpPr txBox="1"/>
          <p:nvPr/>
        </p:nvSpPr>
        <p:spPr>
          <a:xfrm>
            <a:off x="8795656" y="5940951"/>
            <a:ext cx="16023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Bøtte og spade</a:t>
            </a:r>
            <a:endParaRPr lang="nb-NO" dirty="0"/>
          </a:p>
        </p:txBody>
      </p:sp>
      <p:sp>
        <p:nvSpPr>
          <p:cNvPr id="10" name="TekstSylinder 9"/>
          <p:cNvSpPr txBox="1"/>
          <p:nvPr/>
        </p:nvSpPr>
        <p:spPr>
          <a:xfrm>
            <a:off x="9057234" y="2826031"/>
            <a:ext cx="11756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Lekeplass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34455826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/>
          <p:cNvSpPr/>
          <p:nvPr/>
        </p:nvSpPr>
        <p:spPr>
          <a:xfrm>
            <a:off x="1202636" y="377687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5" name="Rektangel 4"/>
          <p:cNvSpPr/>
          <p:nvPr/>
        </p:nvSpPr>
        <p:spPr>
          <a:xfrm>
            <a:off x="8064497" y="377687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7" name="Rektangel 6"/>
          <p:cNvSpPr/>
          <p:nvPr/>
        </p:nvSpPr>
        <p:spPr>
          <a:xfrm>
            <a:off x="4633566" y="377687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1" name="Rektangel 10"/>
          <p:cNvSpPr/>
          <p:nvPr/>
        </p:nvSpPr>
        <p:spPr>
          <a:xfrm>
            <a:off x="1202636" y="3660913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2" name="Rektangel 11"/>
          <p:cNvSpPr/>
          <p:nvPr/>
        </p:nvSpPr>
        <p:spPr>
          <a:xfrm>
            <a:off x="8058420" y="3660913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3" name="Rektangel 12"/>
          <p:cNvSpPr/>
          <p:nvPr/>
        </p:nvSpPr>
        <p:spPr>
          <a:xfrm>
            <a:off x="4627489" y="3660913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pic>
        <p:nvPicPr>
          <p:cNvPr id="3" name="Bilde 2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953"/>
          <a:stretch/>
        </p:blipFill>
        <p:spPr>
          <a:xfrm rot="10800000">
            <a:off x="1247518" y="418170"/>
            <a:ext cx="2808854" cy="2811615"/>
          </a:xfrm>
          <a:prstGeom prst="rect">
            <a:avLst/>
          </a:prstGeom>
        </p:spPr>
      </p:pic>
      <p:pic>
        <p:nvPicPr>
          <p:cNvPr id="16" name="Bilde 15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953"/>
          <a:stretch/>
        </p:blipFill>
        <p:spPr>
          <a:xfrm rot="10800000">
            <a:off x="4676755" y="411879"/>
            <a:ext cx="2808854" cy="2811615"/>
          </a:xfrm>
          <a:prstGeom prst="rect">
            <a:avLst/>
          </a:prstGeom>
        </p:spPr>
      </p:pic>
      <p:pic>
        <p:nvPicPr>
          <p:cNvPr id="6" name="Bild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17693" y="412994"/>
            <a:ext cx="2804403" cy="2810500"/>
          </a:xfrm>
          <a:prstGeom prst="rect">
            <a:avLst/>
          </a:prstGeom>
        </p:spPr>
      </p:pic>
      <p:pic>
        <p:nvPicPr>
          <p:cNvPr id="18" name="Bilde 17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953"/>
          <a:stretch/>
        </p:blipFill>
        <p:spPr>
          <a:xfrm rot="10800000">
            <a:off x="1246423" y="3703033"/>
            <a:ext cx="2808854" cy="2811615"/>
          </a:xfrm>
          <a:prstGeom prst="rect">
            <a:avLst/>
          </a:prstGeom>
        </p:spPr>
      </p:pic>
      <p:pic>
        <p:nvPicPr>
          <p:cNvPr id="19" name="Bilde 18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953"/>
          <a:stretch/>
        </p:blipFill>
        <p:spPr>
          <a:xfrm rot="10800000">
            <a:off x="4666986" y="3695105"/>
            <a:ext cx="2808854" cy="2811615"/>
          </a:xfrm>
          <a:prstGeom prst="rect">
            <a:avLst/>
          </a:prstGeom>
        </p:spPr>
      </p:pic>
      <p:pic>
        <p:nvPicPr>
          <p:cNvPr id="20" name="Bilde 19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953"/>
          <a:stretch/>
        </p:blipFill>
        <p:spPr>
          <a:xfrm rot="10800000">
            <a:off x="8093993" y="3703032"/>
            <a:ext cx="2808854" cy="2811615"/>
          </a:xfrm>
          <a:prstGeom prst="rect">
            <a:avLst/>
          </a:prstGeom>
        </p:spPr>
      </p:pic>
      <p:sp>
        <p:nvSpPr>
          <p:cNvPr id="9" name="TekstSylinder 8"/>
          <p:cNvSpPr txBox="1"/>
          <p:nvPr/>
        </p:nvSpPr>
        <p:spPr>
          <a:xfrm rot="10800000">
            <a:off x="2033635" y="539931"/>
            <a:ext cx="123661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1100" dirty="0" smtClean="0"/>
              <a:t>www.morsmal.no</a:t>
            </a:r>
            <a:endParaRPr lang="nb-NO" sz="1100" dirty="0"/>
          </a:p>
        </p:txBody>
      </p:sp>
      <p:sp>
        <p:nvSpPr>
          <p:cNvPr id="10" name="Rektangel 9"/>
          <p:cNvSpPr/>
          <p:nvPr/>
        </p:nvSpPr>
        <p:spPr>
          <a:xfrm rot="10800000">
            <a:off x="2033635" y="3829418"/>
            <a:ext cx="120738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nb-NO" sz="1100" dirty="0">
                <a:solidFill>
                  <a:prstClr val="black"/>
                </a:solidFill>
              </a:rPr>
              <a:t>www.morsmal.no</a:t>
            </a:r>
          </a:p>
        </p:txBody>
      </p:sp>
      <p:sp>
        <p:nvSpPr>
          <p:cNvPr id="14" name="Rektangel 13"/>
          <p:cNvSpPr/>
          <p:nvPr/>
        </p:nvSpPr>
        <p:spPr>
          <a:xfrm rot="10800000">
            <a:off x="5477491" y="539931"/>
            <a:ext cx="120738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nb-NO" sz="1100" dirty="0">
                <a:solidFill>
                  <a:prstClr val="black"/>
                </a:solidFill>
              </a:rPr>
              <a:t>www.morsmal.no</a:t>
            </a:r>
          </a:p>
        </p:txBody>
      </p:sp>
      <p:sp>
        <p:nvSpPr>
          <p:cNvPr id="15" name="Rektangel 14"/>
          <p:cNvSpPr/>
          <p:nvPr/>
        </p:nvSpPr>
        <p:spPr>
          <a:xfrm rot="10800000">
            <a:off x="5477491" y="3829419"/>
            <a:ext cx="120738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nb-NO" sz="1100" dirty="0">
                <a:solidFill>
                  <a:prstClr val="black"/>
                </a:solidFill>
              </a:rPr>
              <a:t>www.morsmal.no</a:t>
            </a:r>
          </a:p>
        </p:txBody>
      </p:sp>
      <p:sp>
        <p:nvSpPr>
          <p:cNvPr id="17" name="Rektangel 16"/>
          <p:cNvSpPr/>
          <p:nvPr/>
        </p:nvSpPr>
        <p:spPr>
          <a:xfrm rot="10800000">
            <a:off x="8916204" y="535776"/>
            <a:ext cx="120738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nb-NO" sz="1100" dirty="0">
                <a:solidFill>
                  <a:prstClr val="black"/>
                </a:solidFill>
              </a:rPr>
              <a:t>www.morsmal.no</a:t>
            </a:r>
          </a:p>
        </p:txBody>
      </p:sp>
      <p:sp>
        <p:nvSpPr>
          <p:cNvPr id="21" name="Rektangel 20"/>
          <p:cNvSpPr/>
          <p:nvPr/>
        </p:nvSpPr>
        <p:spPr>
          <a:xfrm rot="10800000">
            <a:off x="8916204" y="3829419"/>
            <a:ext cx="120738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nb-NO" sz="1100" dirty="0">
                <a:solidFill>
                  <a:prstClr val="black"/>
                </a:solidFill>
              </a:rPr>
              <a:t>www.morsmal.no</a:t>
            </a:r>
          </a:p>
        </p:txBody>
      </p:sp>
    </p:spTree>
    <p:extLst>
      <p:ext uri="{BB962C8B-B14F-4D97-AF65-F5344CB8AC3E}">
        <p14:creationId xmlns:p14="http://schemas.microsoft.com/office/powerpoint/2010/main" val="303668714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/>
          <p:cNvSpPr/>
          <p:nvPr/>
        </p:nvSpPr>
        <p:spPr>
          <a:xfrm>
            <a:off x="1202636" y="377687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5" name="Rektangel 4"/>
          <p:cNvSpPr/>
          <p:nvPr/>
        </p:nvSpPr>
        <p:spPr>
          <a:xfrm>
            <a:off x="8064497" y="377687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7" name="Rektangel 6"/>
          <p:cNvSpPr/>
          <p:nvPr/>
        </p:nvSpPr>
        <p:spPr>
          <a:xfrm>
            <a:off x="4633566" y="377687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1" name="Rektangel 10"/>
          <p:cNvSpPr/>
          <p:nvPr/>
        </p:nvSpPr>
        <p:spPr>
          <a:xfrm>
            <a:off x="1202636" y="3660913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2" name="Rektangel 11"/>
          <p:cNvSpPr/>
          <p:nvPr/>
        </p:nvSpPr>
        <p:spPr>
          <a:xfrm>
            <a:off x="8058420" y="3660913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3" name="Rektangel 12"/>
          <p:cNvSpPr/>
          <p:nvPr/>
        </p:nvSpPr>
        <p:spPr>
          <a:xfrm>
            <a:off x="4627489" y="3660913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17191832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/>
          <p:cNvSpPr/>
          <p:nvPr/>
        </p:nvSpPr>
        <p:spPr>
          <a:xfrm>
            <a:off x="1202636" y="377687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5" name="Rektangel 4"/>
          <p:cNvSpPr/>
          <p:nvPr/>
        </p:nvSpPr>
        <p:spPr>
          <a:xfrm>
            <a:off x="8064497" y="377687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7" name="Rektangel 6"/>
          <p:cNvSpPr/>
          <p:nvPr/>
        </p:nvSpPr>
        <p:spPr>
          <a:xfrm>
            <a:off x="4633566" y="377687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1" name="Rektangel 10"/>
          <p:cNvSpPr/>
          <p:nvPr/>
        </p:nvSpPr>
        <p:spPr>
          <a:xfrm>
            <a:off x="1202636" y="3660913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2" name="Rektangel 11"/>
          <p:cNvSpPr/>
          <p:nvPr/>
        </p:nvSpPr>
        <p:spPr>
          <a:xfrm>
            <a:off x="8058420" y="3660913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3" name="Rektangel 12"/>
          <p:cNvSpPr/>
          <p:nvPr/>
        </p:nvSpPr>
        <p:spPr>
          <a:xfrm>
            <a:off x="4627489" y="3660913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pic>
        <p:nvPicPr>
          <p:cNvPr id="3" name="Bilde 2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953"/>
          <a:stretch/>
        </p:blipFill>
        <p:spPr>
          <a:xfrm rot="10800000">
            <a:off x="1247518" y="418170"/>
            <a:ext cx="2808854" cy="2811615"/>
          </a:xfrm>
          <a:prstGeom prst="rect">
            <a:avLst/>
          </a:prstGeom>
        </p:spPr>
      </p:pic>
      <p:pic>
        <p:nvPicPr>
          <p:cNvPr id="16" name="Bilde 15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953"/>
          <a:stretch/>
        </p:blipFill>
        <p:spPr>
          <a:xfrm rot="10800000">
            <a:off x="4676755" y="411879"/>
            <a:ext cx="2808854" cy="2811615"/>
          </a:xfrm>
          <a:prstGeom prst="rect">
            <a:avLst/>
          </a:prstGeom>
        </p:spPr>
      </p:pic>
      <p:pic>
        <p:nvPicPr>
          <p:cNvPr id="6" name="Bild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17693" y="412994"/>
            <a:ext cx="2804403" cy="2810500"/>
          </a:xfrm>
          <a:prstGeom prst="rect">
            <a:avLst/>
          </a:prstGeom>
        </p:spPr>
      </p:pic>
      <p:pic>
        <p:nvPicPr>
          <p:cNvPr id="18" name="Bilde 17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953"/>
          <a:stretch/>
        </p:blipFill>
        <p:spPr>
          <a:xfrm rot="10800000">
            <a:off x="1246423" y="3703033"/>
            <a:ext cx="2808854" cy="2811615"/>
          </a:xfrm>
          <a:prstGeom prst="rect">
            <a:avLst/>
          </a:prstGeom>
        </p:spPr>
      </p:pic>
      <p:pic>
        <p:nvPicPr>
          <p:cNvPr id="19" name="Bilde 18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953"/>
          <a:stretch/>
        </p:blipFill>
        <p:spPr>
          <a:xfrm rot="10800000">
            <a:off x="4666986" y="3695105"/>
            <a:ext cx="2808854" cy="2811615"/>
          </a:xfrm>
          <a:prstGeom prst="rect">
            <a:avLst/>
          </a:prstGeom>
        </p:spPr>
      </p:pic>
      <p:pic>
        <p:nvPicPr>
          <p:cNvPr id="20" name="Bilde 19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953"/>
          <a:stretch/>
        </p:blipFill>
        <p:spPr>
          <a:xfrm rot="10800000">
            <a:off x="8093993" y="3703032"/>
            <a:ext cx="2808854" cy="2811615"/>
          </a:xfrm>
          <a:prstGeom prst="rect">
            <a:avLst/>
          </a:prstGeom>
        </p:spPr>
      </p:pic>
      <p:sp>
        <p:nvSpPr>
          <p:cNvPr id="9" name="TekstSylinder 8"/>
          <p:cNvSpPr txBox="1"/>
          <p:nvPr/>
        </p:nvSpPr>
        <p:spPr>
          <a:xfrm rot="10800000">
            <a:off x="2033635" y="539931"/>
            <a:ext cx="123661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1100" dirty="0" smtClean="0"/>
              <a:t>www.morsmal.no</a:t>
            </a:r>
            <a:endParaRPr lang="nb-NO" sz="1100" dirty="0"/>
          </a:p>
        </p:txBody>
      </p:sp>
      <p:sp>
        <p:nvSpPr>
          <p:cNvPr id="10" name="Rektangel 9"/>
          <p:cNvSpPr/>
          <p:nvPr/>
        </p:nvSpPr>
        <p:spPr>
          <a:xfrm rot="10800000">
            <a:off x="2033635" y="3829418"/>
            <a:ext cx="120738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nb-NO" sz="1100" dirty="0">
                <a:solidFill>
                  <a:prstClr val="black"/>
                </a:solidFill>
              </a:rPr>
              <a:t>www.morsmal.no</a:t>
            </a:r>
          </a:p>
        </p:txBody>
      </p:sp>
      <p:sp>
        <p:nvSpPr>
          <p:cNvPr id="14" name="Rektangel 13"/>
          <p:cNvSpPr/>
          <p:nvPr/>
        </p:nvSpPr>
        <p:spPr>
          <a:xfrm rot="10800000">
            <a:off x="5477491" y="539931"/>
            <a:ext cx="120738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nb-NO" sz="1100" dirty="0">
                <a:solidFill>
                  <a:prstClr val="black"/>
                </a:solidFill>
              </a:rPr>
              <a:t>www.morsmal.no</a:t>
            </a:r>
          </a:p>
        </p:txBody>
      </p:sp>
      <p:sp>
        <p:nvSpPr>
          <p:cNvPr id="15" name="Rektangel 14"/>
          <p:cNvSpPr/>
          <p:nvPr/>
        </p:nvSpPr>
        <p:spPr>
          <a:xfrm rot="10800000">
            <a:off x="5477491" y="3829419"/>
            <a:ext cx="120738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nb-NO" sz="1100" dirty="0">
                <a:solidFill>
                  <a:prstClr val="black"/>
                </a:solidFill>
              </a:rPr>
              <a:t>www.morsmal.no</a:t>
            </a:r>
          </a:p>
        </p:txBody>
      </p:sp>
      <p:sp>
        <p:nvSpPr>
          <p:cNvPr id="17" name="Rektangel 16"/>
          <p:cNvSpPr/>
          <p:nvPr/>
        </p:nvSpPr>
        <p:spPr>
          <a:xfrm rot="10800000">
            <a:off x="8916204" y="535776"/>
            <a:ext cx="120738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nb-NO" sz="1100" dirty="0">
                <a:solidFill>
                  <a:prstClr val="black"/>
                </a:solidFill>
              </a:rPr>
              <a:t>www.morsmal.no</a:t>
            </a:r>
          </a:p>
        </p:txBody>
      </p:sp>
      <p:sp>
        <p:nvSpPr>
          <p:cNvPr id="21" name="Rektangel 20"/>
          <p:cNvSpPr/>
          <p:nvPr/>
        </p:nvSpPr>
        <p:spPr>
          <a:xfrm rot="10800000">
            <a:off x="8916204" y="3829419"/>
            <a:ext cx="120738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nb-NO" sz="1100" dirty="0">
                <a:solidFill>
                  <a:prstClr val="black"/>
                </a:solidFill>
              </a:rPr>
              <a:t>www.morsmal.no</a:t>
            </a:r>
          </a:p>
        </p:txBody>
      </p:sp>
    </p:spTree>
    <p:extLst>
      <p:ext uri="{BB962C8B-B14F-4D97-AF65-F5344CB8AC3E}">
        <p14:creationId xmlns:p14="http://schemas.microsoft.com/office/powerpoint/2010/main" val="24237358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/>
          <p:cNvSpPr/>
          <p:nvPr/>
        </p:nvSpPr>
        <p:spPr>
          <a:xfrm>
            <a:off x="1202636" y="377687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5" name="Rektangel 4"/>
          <p:cNvSpPr/>
          <p:nvPr/>
        </p:nvSpPr>
        <p:spPr>
          <a:xfrm>
            <a:off x="8064497" y="377687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7" name="Rektangel 6"/>
          <p:cNvSpPr/>
          <p:nvPr/>
        </p:nvSpPr>
        <p:spPr>
          <a:xfrm>
            <a:off x="4633566" y="377687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1" name="Rektangel 10"/>
          <p:cNvSpPr/>
          <p:nvPr/>
        </p:nvSpPr>
        <p:spPr>
          <a:xfrm>
            <a:off x="1202636" y="3660913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2" name="Rektangel 11"/>
          <p:cNvSpPr/>
          <p:nvPr/>
        </p:nvSpPr>
        <p:spPr>
          <a:xfrm>
            <a:off x="8058420" y="3660913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3" name="Rektangel 12"/>
          <p:cNvSpPr/>
          <p:nvPr/>
        </p:nvSpPr>
        <p:spPr>
          <a:xfrm>
            <a:off x="4627489" y="3660913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pic>
        <p:nvPicPr>
          <p:cNvPr id="3" name="Bilde 2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953"/>
          <a:stretch/>
        </p:blipFill>
        <p:spPr>
          <a:xfrm rot="10800000">
            <a:off x="1247518" y="418170"/>
            <a:ext cx="2808854" cy="2811615"/>
          </a:xfrm>
          <a:prstGeom prst="rect">
            <a:avLst/>
          </a:prstGeom>
        </p:spPr>
      </p:pic>
      <p:pic>
        <p:nvPicPr>
          <p:cNvPr id="16" name="Bilde 15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953"/>
          <a:stretch/>
        </p:blipFill>
        <p:spPr>
          <a:xfrm rot="10800000">
            <a:off x="4676755" y="411879"/>
            <a:ext cx="2808854" cy="2811615"/>
          </a:xfrm>
          <a:prstGeom prst="rect">
            <a:avLst/>
          </a:prstGeom>
        </p:spPr>
      </p:pic>
      <p:pic>
        <p:nvPicPr>
          <p:cNvPr id="6" name="Bild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17693" y="412994"/>
            <a:ext cx="2804403" cy="2810500"/>
          </a:xfrm>
          <a:prstGeom prst="rect">
            <a:avLst/>
          </a:prstGeom>
        </p:spPr>
      </p:pic>
      <p:pic>
        <p:nvPicPr>
          <p:cNvPr id="18" name="Bilde 17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953"/>
          <a:stretch/>
        </p:blipFill>
        <p:spPr>
          <a:xfrm rot="10800000">
            <a:off x="1246423" y="3703033"/>
            <a:ext cx="2808854" cy="2811615"/>
          </a:xfrm>
          <a:prstGeom prst="rect">
            <a:avLst/>
          </a:prstGeom>
        </p:spPr>
      </p:pic>
      <p:pic>
        <p:nvPicPr>
          <p:cNvPr id="19" name="Bilde 18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953"/>
          <a:stretch/>
        </p:blipFill>
        <p:spPr>
          <a:xfrm rot="10800000">
            <a:off x="4666986" y="3695105"/>
            <a:ext cx="2808854" cy="2811615"/>
          </a:xfrm>
          <a:prstGeom prst="rect">
            <a:avLst/>
          </a:prstGeom>
        </p:spPr>
      </p:pic>
      <p:pic>
        <p:nvPicPr>
          <p:cNvPr id="20" name="Bilde 19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953"/>
          <a:stretch/>
        </p:blipFill>
        <p:spPr>
          <a:xfrm rot="10800000">
            <a:off x="8093993" y="3703032"/>
            <a:ext cx="2808854" cy="2811615"/>
          </a:xfrm>
          <a:prstGeom prst="rect">
            <a:avLst/>
          </a:prstGeom>
        </p:spPr>
      </p:pic>
      <p:sp>
        <p:nvSpPr>
          <p:cNvPr id="9" name="TekstSylinder 8"/>
          <p:cNvSpPr txBox="1"/>
          <p:nvPr/>
        </p:nvSpPr>
        <p:spPr>
          <a:xfrm rot="10800000">
            <a:off x="2033635" y="539931"/>
            <a:ext cx="123661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1100" dirty="0" smtClean="0"/>
              <a:t>www.morsmal.no</a:t>
            </a:r>
            <a:endParaRPr lang="nb-NO" sz="1100" dirty="0"/>
          </a:p>
        </p:txBody>
      </p:sp>
      <p:sp>
        <p:nvSpPr>
          <p:cNvPr id="10" name="Rektangel 9"/>
          <p:cNvSpPr/>
          <p:nvPr/>
        </p:nvSpPr>
        <p:spPr>
          <a:xfrm rot="10800000">
            <a:off x="2033635" y="3829418"/>
            <a:ext cx="120738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nb-NO" sz="1100" dirty="0">
                <a:solidFill>
                  <a:prstClr val="black"/>
                </a:solidFill>
              </a:rPr>
              <a:t>www.morsmal.no</a:t>
            </a:r>
          </a:p>
        </p:txBody>
      </p:sp>
      <p:sp>
        <p:nvSpPr>
          <p:cNvPr id="14" name="Rektangel 13"/>
          <p:cNvSpPr/>
          <p:nvPr/>
        </p:nvSpPr>
        <p:spPr>
          <a:xfrm rot="10800000">
            <a:off x="5477491" y="539931"/>
            <a:ext cx="120738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nb-NO" sz="1100" dirty="0">
                <a:solidFill>
                  <a:prstClr val="black"/>
                </a:solidFill>
              </a:rPr>
              <a:t>www.morsmal.no</a:t>
            </a:r>
          </a:p>
        </p:txBody>
      </p:sp>
      <p:sp>
        <p:nvSpPr>
          <p:cNvPr id="15" name="Rektangel 14"/>
          <p:cNvSpPr/>
          <p:nvPr/>
        </p:nvSpPr>
        <p:spPr>
          <a:xfrm rot="10800000">
            <a:off x="5477491" y="3829419"/>
            <a:ext cx="120738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nb-NO" sz="1100" dirty="0">
                <a:solidFill>
                  <a:prstClr val="black"/>
                </a:solidFill>
              </a:rPr>
              <a:t>www.morsmal.no</a:t>
            </a:r>
          </a:p>
        </p:txBody>
      </p:sp>
      <p:sp>
        <p:nvSpPr>
          <p:cNvPr id="17" name="Rektangel 16"/>
          <p:cNvSpPr/>
          <p:nvPr/>
        </p:nvSpPr>
        <p:spPr>
          <a:xfrm rot="10800000">
            <a:off x="8916204" y="535776"/>
            <a:ext cx="120738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nb-NO" sz="1100" dirty="0">
                <a:solidFill>
                  <a:prstClr val="black"/>
                </a:solidFill>
              </a:rPr>
              <a:t>www.morsmal.no</a:t>
            </a:r>
          </a:p>
        </p:txBody>
      </p:sp>
      <p:sp>
        <p:nvSpPr>
          <p:cNvPr id="21" name="Rektangel 20"/>
          <p:cNvSpPr/>
          <p:nvPr/>
        </p:nvSpPr>
        <p:spPr>
          <a:xfrm rot="10800000">
            <a:off x="8916204" y="3829419"/>
            <a:ext cx="120738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nb-NO" sz="1100" dirty="0">
                <a:solidFill>
                  <a:prstClr val="black"/>
                </a:solidFill>
              </a:rPr>
              <a:t>www.morsmal.no</a:t>
            </a:r>
          </a:p>
        </p:txBody>
      </p:sp>
    </p:spTree>
    <p:extLst>
      <p:ext uri="{BB962C8B-B14F-4D97-AF65-F5344CB8AC3E}">
        <p14:creationId xmlns:p14="http://schemas.microsoft.com/office/powerpoint/2010/main" val="26099830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/>
          <p:cNvSpPr/>
          <p:nvPr/>
        </p:nvSpPr>
        <p:spPr>
          <a:xfrm>
            <a:off x="1202636" y="377687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5" name="Rektangel 4"/>
          <p:cNvSpPr/>
          <p:nvPr/>
        </p:nvSpPr>
        <p:spPr>
          <a:xfrm>
            <a:off x="8064497" y="377687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7" name="Rektangel 6"/>
          <p:cNvSpPr/>
          <p:nvPr/>
        </p:nvSpPr>
        <p:spPr>
          <a:xfrm>
            <a:off x="4633566" y="377687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1" name="Rektangel 10"/>
          <p:cNvSpPr/>
          <p:nvPr/>
        </p:nvSpPr>
        <p:spPr>
          <a:xfrm>
            <a:off x="1196559" y="3660913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2" name="Rektangel 11"/>
          <p:cNvSpPr/>
          <p:nvPr/>
        </p:nvSpPr>
        <p:spPr>
          <a:xfrm>
            <a:off x="8058420" y="3660913"/>
            <a:ext cx="2880000" cy="2880000"/>
          </a:xfrm>
          <a:prstGeom prst="rect">
            <a:avLst/>
          </a:prstGeom>
          <a:solidFill>
            <a:schemeClr val="bg1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3" name="Rektangel 12"/>
          <p:cNvSpPr/>
          <p:nvPr/>
        </p:nvSpPr>
        <p:spPr>
          <a:xfrm>
            <a:off x="4627489" y="3660913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pic>
        <p:nvPicPr>
          <p:cNvPr id="14" name="Bilde 1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9296" y="505097"/>
            <a:ext cx="2181069" cy="2181069"/>
          </a:xfrm>
          <a:prstGeom prst="rect">
            <a:avLst/>
          </a:prstGeom>
        </p:spPr>
      </p:pic>
      <p:pic>
        <p:nvPicPr>
          <p:cNvPr id="15" name="Bilde 1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66875" y="3777342"/>
            <a:ext cx="2201228" cy="2201228"/>
          </a:xfrm>
          <a:prstGeom prst="rect">
            <a:avLst/>
          </a:prstGeom>
        </p:spPr>
      </p:pic>
      <p:pic>
        <p:nvPicPr>
          <p:cNvPr id="16" name="Bilde 1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83942" y="505097"/>
            <a:ext cx="2233657" cy="2233657"/>
          </a:xfrm>
          <a:prstGeom prst="rect">
            <a:avLst/>
          </a:prstGeom>
        </p:spPr>
      </p:pic>
      <p:pic>
        <p:nvPicPr>
          <p:cNvPr id="18" name="Bilde 17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402" t="6063" r="17424" b="5209"/>
          <a:stretch/>
        </p:blipFill>
        <p:spPr>
          <a:xfrm>
            <a:off x="1845454" y="3994456"/>
            <a:ext cx="1600532" cy="2212913"/>
          </a:xfrm>
          <a:prstGeom prst="rect">
            <a:avLst/>
          </a:prstGeom>
        </p:spPr>
      </p:pic>
      <p:pic>
        <p:nvPicPr>
          <p:cNvPr id="17" name="Bilde 16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83942" y="4553086"/>
            <a:ext cx="2146611" cy="1425484"/>
          </a:xfrm>
          <a:prstGeom prst="rect">
            <a:avLst/>
          </a:prstGeom>
        </p:spPr>
      </p:pic>
      <p:pic>
        <p:nvPicPr>
          <p:cNvPr id="20" name="Bilde 19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42918" y="620937"/>
            <a:ext cx="2143291" cy="2001975"/>
          </a:xfrm>
          <a:prstGeom prst="rect">
            <a:avLst/>
          </a:prstGeom>
        </p:spPr>
      </p:pic>
      <p:sp>
        <p:nvSpPr>
          <p:cNvPr id="2" name="TekstSylinder 1"/>
          <p:cNvSpPr txBox="1"/>
          <p:nvPr/>
        </p:nvSpPr>
        <p:spPr>
          <a:xfrm>
            <a:off x="2383637" y="2841472"/>
            <a:ext cx="6618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Regn</a:t>
            </a:r>
            <a:endParaRPr lang="nb-NO" dirty="0"/>
          </a:p>
        </p:txBody>
      </p:sp>
      <p:sp>
        <p:nvSpPr>
          <p:cNvPr id="3" name="TekstSylinder 2"/>
          <p:cNvSpPr txBox="1"/>
          <p:nvPr/>
        </p:nvSpPr>
        <p:spPr>
          <a:xfrm>
            <a:off x="5667316" y="2782671"/>
            <a:ext cx="10450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Blomster</a:t>
            </a:r>
            <a:endParaRPr lang="nb-NO" dirty="0"/>
          </a:p>
        </p:txBody>
      </p:sp>
      <p:sp>
        <p:nvSpPr>
          <p:cNvPr id="6" name="TekstSylinder 5"/>
          <p:cNvSpPr txBox="1"/>
          <p:nvPr/>
        </p:nvSpPr>
        <p:spPr>
          <a:xfrm>
            <a:off x="9117444" y="2829028"/>
            <a:ext cx="9666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Håndkle</a:t>
            </a:r>
            <a:endParaRPr lang="nb-NO" dirty="0"/>
          </a:p>
        </p:txBody>
      </p:sp>
      <p:sp>
        <p:nvSpPr>
          <p:cNvPr id="8" name="TekstSylinder 7"/>
          <p:cNvSpPr txBox="1"/>
          <p:nvPr/>
        </p:nvSpPr>
        <p:spPr>
          <a:xfrm>
            <a:off x="9090889" y="6141218"/>
            <a:ext cx="9405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Basseng</a:t>
            </a:r>
            <a:endParaRPr lang="nb-NO" dirty="0"/>
          </a:p>
        </p:txBody>
      </p:sp>
      <p:sp>
        <p:nvSpPr>
          <p:cNvPr id="9" name="TekstSylinder 8"/>
          <p:cNvSpPr txBox="1"/>
          <p:nvPr/>
        </p:nvSpPr>
        <p:spPr>
          <a:xfrm>
            <a:off x="5819295" y="6075075"/>
            <a:ext cx="4963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Båt</a:t>
            </a:r>
            <a:endParaRPr lang="nb-NO" dirty="0"/>
          </a:p>
        </p:txBody>
      </p:sp>
      <p:sp>
        <p:nvSpPr>
          <p:cNvPr id="10" name="TekstSylinder 9"/>
          <p:cNvSpPr txBox="1"/>
          <p:nvPr/>
        </p:nvSpPr>
        <p:spPr>
          <a:xfrm>
            <a:off x="2453679" y="6071567"/>
            <a:ext cx="3657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Is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0602625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/>
          <p:cNvSpPr/>
          <p:nvPr/>
        </p:nvSpPr>
        <p:spPr>
          <a:xfrm>
            <a:off x="1202636" y="377687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5" name="Rektangel 4"/>
          <p:cNvSpPr/>
          <p:nvPr/>
        </p:nvSpPr>
        <p:spPr>
          <a:xfrm>
            <a:off x="8064497" y="377687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7" name="Rektangel 6"/>
          <p:cNvSpPr/>
          <p:nvPr/>
        </p:nvSpPr>
        <p:spPr>
          <a:xfrm>
            <a:off x="4633566" y="377687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1" name="Rektangel 10"/>
          <p:cNvSpPr/>
          <p:nvPr/>
        </p:nvSpPr>
        <p:spPr>
          <a:xfrm>
            <a:off x="1202636" y="3660913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2" name="Rektangel 11"/>
          <p:cNvSpPr/>
          <p:nvPr/>
        </p:nvSpPr>
        <p:spPr>
          <a:xfrm>
            <a:off x="8058420" y="3660913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3" name="Rektangel 12"/>
          <p:cNvSpPr/>
          <p:nvPr/>
        </p:nvSpPr>
        <p:spPr>
          <a:xfrm>
            <a:off x="4627489" y="3660913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pic>
        <p:nvPicPr>
          <p:cNvPr id="3" name="Bilde 2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953"/>
          <a:stretch/>
        </p:blipFill>
        <p:spPr>
          <a:xfrm rot="10800000">
            <a:off x="1247518" y="418170"/>
            <a:ext cx="2808854" cy="2811615"/>
          </a:xfrm>
          <a:prstGeom prst="rect">
            <a:avLst/>
          </a:prstGeom>
        </p:spPr>
      </p:pic>
      <p:pic>
        <p:nvPicPr>
          <p:cNvPr id="16" name="Bilde 15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953"/>
          <a:stretch/>
        </p:blipFill>
        <p:spPr>
          <a:xfrm rot="10800000">
            <a:off x="4676755" y="411879"/>
            <a:ext cx="2808854" cy="2811615"/>
          </a:xfrm>
          <a:prstGeom prst="rect">
            <a:avLst/>
          </a:prstGeom>
        </p:spPr>
      </p:pic>
      <p:pic>
        <p:nvPicPr>
          <p:cNvPr id="6" name="Bild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17693" y="412994"/>
            <a:ext cx="2804403" cy="2810500"/>
          </a:xfrm>
          <a:prstGeom prst="rect">
            <a:avLst/>
          </a:prstGeom>
        </p:spPr>
      </p:pic>
      <p:pic>
        <p:nvPicPr>
          <p:cNvPr id="18" name="Bilde 17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953"/>
          <a:stretch/>
        </p:blipFill>
        <p:spPr>
          <a:xfrm rot="10800000">
            <a:off x="1246423" y="3703033"/>
            <a:ext cx="2808854" cy="2811615"/>
          </a:xfrm>
          <a:prstGeom prst="rect">
            <a:avLst/>
          </a:prstGeom>
        </p:spPr>
      </p:pic>
      <p:pic>
        <p:nvPicPr>
          <p:cNvPr id="19" name="Bilde 18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953"/>
          <a:stretch/>
        </p:blipFill>
        <p:spPr>
          <a:xfrm rot="10800000">
            <a:off x="4666986" y="3695105"/>
            <a:ext cx="2808854" cy="2811615"/>
          </a:xfrm>
          <a:prstGeom prst="rect">
            <a:avLst/>
          </a:prstGeom>
        </p:spPr>
      </p:pic>
      <p:pic>
        <p:nvPicPr>
          <p:cNvPr id="20" name="Bilde 19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953"/>
          <a:stretch/>
        </p:blipFill>
        <p:spPr>
          <a:xfrm rot="10800000">
            <a:off x="8093993" y="3703032"/>
            <a:ext cx="2808854" cy="2811615"/>
          </a:xfrm>
          <a:prstGeom prst="rect">
            <a:avLst/>
          </a:prstGeom>
        </p:spPr>
      </p:pic>
      <p:sp>
        <p:nvSpPr>
          <p:cNvPr id="9" name="TekstSylinder 8"/>
          <p:cNvSpPr txBox="1"/>
          <p:nvPr/>
        </p:nvSpPr>
        <p:spPr>
          <a:xfrm rot="10800000">
            <a:off x="2033635" y="539931"/>
            <a:ext cx="123661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1100" dirty="0" smtClean="0"/>
              <a:t>www.morsmal.no</a:t>
            </a:r>
            <a:endParaRPr lang="nb-NO" sz="1100" dirty="0"/>
          </a:p>
        </p:txBody>
      </p:sp>
      <p:sp>
        <p:nvSpPr>
          <p:cNvPr id="10" name="Rektangel 9"/>
          <p:cNvSpPr/>
          <p:nvPr/>
        </p:nvSpPr>
        <p:spPr>
          <a:xfrm rot="10800000">
            <a:off x="2033635" y="3829418"/>
            <a:ext cx="120738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nb-NO" sz="1100" dirty="0">
                <a:solidFill>
                  <a:prstClr val="black"/>
                </a:solidFill>
              </a:rPr>
              <a:t>www.morsmal.no</a:t>
            </a:r>
          </a:p>
        </p:txBody>
      </p:sp>
      <p:sp>
        <p:nvSpPr>
          <p:cNvPr id="14" name="Rektangel 13"/>
          <p:cNvSpPr/>
          <p:nvPr/>
        </p:nvSpPr>
        <p:spPr>
          <a:xfrm rot="10800000">
            <a:off x="5477491" y="539931"/>
            <a:ext cx="120738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nb-NO" sz="1100" dirty="0">
                <a:solidFill>
                  <a:prstClr val="black"/>
                </a:solidFill>
              </a:rPr>
              <a:t>www.morsmal.no</a:t>
            </a:r>
          </a:p>
        </p:txBody>
      </p:sp>
      <p:sp>
        <p:nvSpPr>
          <p:cNvPr id="15" name="Rektangel 14"/>
          <p:cNvSpPr/>
          <p:nvPr/>
        </p:nvSpPr>
        <p:spPr>
          <a:xfrm rot="10800000">
            <a:off x="5477491" y="3829419"/>
            <a:ext cx="120738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nb-NO" sz="1100" dirty="0">
                <a:solidFill>
                  <a:prstClr val="black"/>
                </a:solidFill>
              </a:rPr>
              <a:t>www.morsmal.no</a:t>
            </a:r>
          </a:p>
        </p:txBody>
      </p:sp>
      <p:sp>
        <p:nvSpPr>
          <p:cNvPr id="17" name="Rektangel 16"/>
          <p:cNvSpPr/>
          <p:nvPr/>
        </p:nvSpPr>
        <p:spPr>
          <a:xfrm rot="10800000">
            <a:off x="8916204" y="535776"/>
            <a:ext cx="120738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nb-NO" sz="1100" dirty="0">
                <a:solidFill>
                  <a:prstClr val="black"/>
                </a:solidFill>
              </a:rPr>
              <a:t>www.morsmal.no</a:t>
            </a:r>
          </a:p>
        </p:txBody>
      </p:sp>
      <p:sp>
        <p:nvSpPr>
          <p:cNvPr id="21" name="Rektangel 20"/>
          <p:cNvSpPr/>
          <p:nvPr/>
        </p:nvSpPr>
        <p:spPr>
          <a:xfrm rot="10800000">
            <a:off x="8916204" y="3829419"/>
            <a:ext cx="120738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nb-NO" sz="1100" dirty="0">
                <a:solidFill>
                  <a:prstClr val="black"/>
                </a:solidFill>
              </a:rPr>
              <a:t>www.morsmal.no</a:t>
            </a:r>
          </a:p>
        </p:txBody>
      </p:sp>
    </p:spTree>
    <p:extLst>
      <p:ext uri="{BB962C8B-B14F-4D97-AF65-F5344CB8AC3E}">
        <p14:creationId xmlns:p14="http://schemas.microsoft.com/office/powerpoint/2010/main" val="11462634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/>
          <p:cNvSpPr/>
          <p:nvPr/>
        </p:nvSpPr>
        <p:spPr>
          <a:xfrm>
            <a:off x="1202636" y="377687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5" name="Rektangel 4"/>
          <p:cNvSpPr/>
          <p:nvPr/>
        </p:nvSpPr>
        <p:spPr>
          <a:xfrm>
            <a:off x="8064497" y="377687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7" name="Rektangel 6"/>
          <p:cNvSpPr/>
          <p:nvPr/>
        </p:nvSpPr>
        <p:spPr>
          <a:xfrm>
            <a:off x="4633566" y="377687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1" name="Rektangel 10"/>
          <p:cNvSpPr/>
          <p:nvPr/>
        </p:nvSpPr>
        <p:spPr>
          <a:xfrm>
            <a:off x="1196559" y="3660913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2" name="Rektangel 11"/>
          <p:cNvSpPr/>
          <p:nvPr/>
        </p:nvSpPr>
        <p:spPr>
          <a:xfrm>
            <a:off x="8058420" y="3660913"/>
            <a:ext cx="2880000" cy="2880000"/>
          </a:xfrm>
          <a:prstGeom prst="rect">
            <a:avLst/>
          </a:prstGeom>
          <a:solidFill>
            <a:schemeClr val="bg1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3" name="Rektangel 12"/>
          <p:cNvSpPr/>
          <p:nvPr/>
        </p:nvSpPr>
        <p:spPr>
          <a:xfrm>
            <a:off x="4627489" y="3660913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pic>
        <p:nvPicPr>
          <p:cNvPr id="3" name="Bild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6090" y="616287"/>
            <a:ext cx="2402797" cy="2402797"/>
          </a:xfrm>
          <a:prstGeom prst="rect">
            <a:avLst/>
          </a:prstGeom>
        </p:spPr>
      </p:pic>
      <p:pic>
        <p:nvPicPr>
          <p:cNvPr id="6" name="Bilde 5"/>
          <p:cNvPicPr>
            <a:picLocks noChangeAspect="1"/>
          </p:cNvPicPr>
          <p:nvPr/>
        </p:nvPicPr>
        <p:blipFill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37759" y="4154532"/>
            <a:ext cx="2305746" cy="1849485"/>
          </a:xfrm>
          <a:prstGeom prst="rect">
            <a:avLst/>
          </a:prstGeom>
        </p:spPr>
      </p:pic>
      <p:pic>
        <p:nvPicPr>
          <p:cNvPr id="9" name="Bilde 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0198" y="778973"/>
            <a:ext cx="2077428" cy="2077428"/>
          </a:xfrm>
          <a:prstGeom prst="rect">
            <a:avLst/>
          </a:prstGeom>
        </p:spPr>
      </p:pic>
      <p:pic>
        <p:nvPicPr>
          <p:cNvPr id="10" name="Bilde 9"/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159" r="26289"/>
          <a:stretch/>
        </p:blipFill>
        <p:spPr>
          <a:xfrm rot="18573061">
            <a:off x="2079458" y="4122440"/>
            <a:ext cx="1114201" cy="2294847"/>
          </a:xfrm>
          <a:prstGeom prst="rect">
            <a:avLst/>
          </a:prstGeom>
        </p:spPr>
      </p:pic>
      <p:pic>
        <p:nvPicPr>
          <p:cNvPr id="15" name="Bilde 14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20308" y="3791139"/>
            <a:ext cx="2413721" cy="2413721"/>
          </a:xfrm>
          <a:prstGeom prst="rect">
            <a:avLst/>
          </a:prstGeom>
        </p:spPr>
      </p:pic>
      <p:sp>
        <p:nvSpPr>
          <p:cNvPr id="2" name="TekstSylinder 1"/>
          <p:cNvSpPr txBox="1"/>
          <p:nvPr/>
        </p:nvSpPr>
        <p:spPr>
          <a:xfrm>
            <a:off x="2397073" y="2839752"/>
            <a:ext cx="4789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Sol</a:t>
            </a:r>
            <a:endParaRPr lang="nb-NO" dirty="0"/>
          </a:p>
        </p:txBody>
      </p:sp>
      <p:sp>
        <p:nvSpPr>
          <p:cNvPr id="14" name="TekstSylinder 13"/>
          <p:cNvSpPr txBox="1"/>
          <p:nvPr/>
        </p:nvSpPr>
        <p:spPr>
          <a:xfrm>
            <a:off x="5601578" y="2851365"/>
            <a:ext cx="9318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Parasoll</a:t>
            </a:r>
            <a:endParaRPr lang="nb-NO" dirty="0"/>
          </a:p>
        </p:txBody>
      </p:sp>
      <p:pic>
        <p:nvPicPr>
          <p:cNvPr id="16" name="Bilde 15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2011" y="458548"/>
            <a:ext cx="2392817" cy="2392817"/>
          </a:xfrm>
          <a:prstGeom prst="rect">
            <a:avLst/>
          </a:prstGeom>
        </p:spPr>
      </p:pic>
      <p:sp>
        <p:nvSpPr>
          <p:cNvPr id="17" name="TekstSylinder 16"/>
          <p:cNvSpPr txBox="1"/>
          <p:nvPr/>
        </p:nvSpPr>
        <p:spPr>
          <a:xfrm>
            <a:off x="8923653" y="2834418"/>
            <a:ext cx="11495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Sandaler</a:t>
            </a:r>
            <a:endParaRPr lang="nb-NO" dirty="0"/>
          </a:p>
        </p:txBody>
      </p:sp>
      <p:sp>
        <p:nvSpPr>
          <p:cNvPr id="18" name="TekstSylinder 17"/>
          <p:cNvSpPr txBox="1"/>
          <p:nvPr/>
        </p:nvSpPr>
        <p:spPr>
          <a:xfrm>
            <a:off x="9167843" y="6087799"/>
            <a:ext cx="8455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Plaster</a:t>
            </a:r>
            <a:endParaRPr lang="nb-NO" dirty="0"/>
          </a:p>
        </p:txBody>
      </p:sp>
      <p:sp>
        <p:nvSpPr>
          <p:cNvPr id="19" name="TekstSylinder 18"/>
          <p:cNvSpPr txBox="1"/>
          <p:nvPr/>
        </p:nvSpPr>
        <p:spPr>
          <a:xfrm>
            <a:off x="5417714" y="6087799"/>
            <a:ext cx="12995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Trampoline</a:t>
            </a:r>
            <a:endParaRPr lang="nb-NO" dirty="0"/>
          </a:p>
        </p:txBody>
      </p:sp>
      <p:sp>
        <p:nvSpPr>
          <p:cNvPr id="20" name="TekstSylinder 19"/>
          <p:cNvSpPr txBox="1"/>
          <p:nvPr/>
        </p:nvSpPr>
        <p:spPr>
          <a:xfrm>
            <a:off x="2134708" y="6154942"/>
            <a:ext cx="10037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Solkrem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2779862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/>
          <p:cNvSpPr/>
          <p:nvPr/>
        </p:nvSpPr>
        <p:spPr>
          <a:xfrm>
            <a:off x="1202636" y="377687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5" name="Rektangel 4"/>
          <p:cNvSpPr/>
          <p:nvPr/>
        </p:nvSpPr>
        <p:spPr>
          <a:xfrm>
            <a:off x="8064497" y="377687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7" name="Rektangel 6"/>
          <p:cNvSpPr/>
          <p:nvPr/>
        </p:nvSpPr>
        <p:spPr>
          <a:xfrm>
            <a:off x="4633566" y="377687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1" name="Rektangel 10"/>
          <p:cNvSpPr/>
          <p:nvPr/>
        </p:nvSpPr>
        <p:spPr>
          <a:xfrm>
            <a:off x="1202636" y="3660913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2" name="Rektangel 11"/>
          <p:cNvSpPr/>
          <p:nvPr/>
        </p:nvSpPr>
        <p:spPr>
          <a:xfrm>
            <a:off x="8058420" y="3660913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3" name="Rektangel 12"/>
          <p:cNvSpPr/>
          <p:nvPr/>
        </p:nvSpPr>
        <p:spPr>
          <a:xfrm>
            <a:off x="4627489" y="3660913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pic>
        <p:nvPicPr>
          <p:cNvPr id="3" name="Bilde 2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953"/>
          <a:stretch/>
        </p:blipFill>
        <p:spPr>
          <a:xfrm rot="10800000">
            <a:off x="1247518" y="418170"/>
            <a:ext cx="2808854" cy="2811615"/>
          </a:xfrm>
          <a:prstGeom prst="rect">
            <a:avLst/>
          </a:prstGeom>
        </p:spPr>
      </p:pic>
      <p:pic>
        <p:nvPicPr>
          <p:cNvPr id="16" name="Bilde 15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953"/>
          <a:stretch/>
        </p:blipFill>
        <p:spPr>
          <a:xfrm rot="10800000">
            <a:off x="4676755" y="411879"/>
            <a:ext cx="2808854" cy="2811615"/>
          </a:xfrm>
          <a:prstGeom prst="rect">
            <a:avLst/>
          </a:prstGeom>
        </p:spPr>
      </p:pic>
      <p:pic>
        <p:nvPicPr>
          <p:cNvPr id="6" name="Bild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17693" y="412994"/>
            <a:ext cx="2804403" cy="2810500"/>
          </a:xfrm>
          <a:prstGeom prst="rect">
            <a:avLst/>
          </a:prstGeom>
        </p:spPr>
      </p:pic>
      <p:pic>
        <p:nvPicPr>
          <p:cNvPr id="18" name="Bilde 17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953"/>
          <a:stretch/>
        </p:blipFill>
        <p:spPr>
          <a:xfrm rot="10800000">
            <a:off x="1246423" y="3703033"/>
            <a:ext cx="2808854" cy="2811615"/>
          </a:xfrm>
          <a:prstGeom prst="rect">
            <a:avLst/>
          </a:prstGeom>
        </p:spPr>
      </p:pic>
      <p:pic>
        <p:nvPicPr>
          <p:cNvPr id="19" name="Bilde 18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953"/>
          <a:stretch/>
        </p:blipFill>
        <p:spPr>
          <a:xfrm rot="10800000">
            <a:off x="4666986" y="3695105"/>
            <a:ext cx="2808854" cy="2811615"/>
          </a:xfrm>
          <a:prstGeom prst="rect">
            <a:avLst/>
          </a:prstGeom>
        </p:spPr>
      </p:pic>
      <p:pic>
        <p:nvPicPr>
          <p:cNvPr id="20" name="Bilde 19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953"/>
          <a:stretch/>
        </p:blipFill>
        <p:spPr>
          <a:xfrm rot="10800000">
            <a:off x="8093993" y="3703032"/>
            <a:ext cx="2808854" cy="2811615"/>
          </a:xfrm>
          <a:prstGeom prst="rect">
            <a:avLst/>
          </a:prstGeom>
        </p:spPr>
      </p:pic>
      <p:sp>
        <p:nvSpPr>
          <p:cNvPr id="9" name="TekstSylinder 8"/>
          <p:cNvSpPr txBox="1"/>
          <p:nvPr/>
        </p:nvSpPr>
        <p:spPr>
          <a:xfrm rot="10800000">
            <a:off x="2033635" y="539931"/>
            <a:ext cx="123661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1100" dirty="0" smtClean="0"/>
              <a:t>www.morsmal.no</a:t>
            </a:r>
            <a:endParaRPr lang="nb-NO" sz="1100" dirty="0"/>
          </a:p>
        </p:txBody>
      </p:sp>
      <p:sp>
        <p:nvSpPr>
          <p:cNvPr id="10" name="Rektangel 9"/>
          <p:cNvSpPr/>
          <p:nvPr/>
        </p:nvSpPr>
        <p:spPr>
          <a:xfrm rot="10800000">
            <a:off x="2033635" y="3829418"/>
            <a:ext cx="120738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nb-NO" sz="1100" dirty="0">
                <a:solidFill>
                  <a:prstClr val="black"/>
                </a:solidFill>
              </a:rPr>
              <a:t>www.morsmal.no</a:t>
            </a:r>
          </a:p>
        </p:txBody>
      </p:sp>
      <p:sp>
        <p:nvSpPr>
          <p:cNvPr id="14" name="Rektangel 13"/>
          <p:cNvSpPr/>
          <p:nvPr/>
        </p:nvSpPr>
        <p:spPr>
          <a:xfrm rot="10800000">
            <a:off x="5477491" y="539931"/>
            <a:ext cx="120738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nb-NO" sz="1100" dirty="0">
                <a:solidFill>
                  <a:prstClr val="black"/>
                </a:solidFill>
              </a:rPr>
              <a:t>www.morsmal.no</a:t>
            </a:r>
          </a:p>
        </p:txBody>
      </p:sp>
      <p:sp>
        <p:nvSpPr>
          <p:cNvPr id="15" name="Rektangel 14"/>
          <p:cNvSpPr/>
          <p:nvPr/>
        </p:nvSpPr>
        <p:spPr>
          <a:xfrm rot="10800000">
            <a:off x="5477491" y="3829419"/>
            <a:ext cx="120738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nb-NO" sz="1100" dirty="0">
                <a:solidFill>
                  <a:prstClr val="black"/>
                </a:solidFill>
              </a:rPr>
              <a:t>www.morsmal.no</a:t>
            </a:r>
          </a:p>
        </p:txBody>
      </p:sp>
      <p:sp>
        <p:nvSpPr>
          <p:cNvPr id="17" name="Rektangel 16"/>
          <p:cNvSpPr/>
          <p:nvPr/>
        </p:nvSpPr>
        <p:spPr>
          <a:xfrm rot="10800000">
            <a:off x="8916204" y="535776"/>
            <a:ext cx="120738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nb-NO" sz="1100" dirty="0">
                <a:solidFill>
                  <a:prstClr val="black"/>
                </a:solidFill>
              </a:rPr>
              <a:t>www.morsmal.no</a:t>
            </a:r>
          </a:p>
        </p:txBody>
      </p:sp>
      <p:sp>
        <p:nvSpPr>
          <p:cNvPr id="21" name="Rektangel 20"/>
          <p:cNvSpPr/>
          <p:nvPr/>
        </p:nvSpPr>
        <p:spPr>
          <a:xfrm rot="10800000">
            <a:off x="8916204" y="3829419"/>
            <a:ext cx="120738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nb-NO" sz="1100" dirty="0">
                <a:solidFill>
                  <a:prstClr val="black"/>
                </a:solidFill>
              </a:rPr>
              <a:t>www.morsmal.no</a:t>
            </a:r>
          </a:p>
        </p:txBody>
      </p:sp>
    </p:spTree>
    <p:extLst>
      <p:ext uri="{BB962C8B-B14F-4D97-AF65-F5344CB8AC3E}">
        <p14:creationId xmlns:p14="http://schemas.microsoft.com/office/powerpoint/2010/main" val="21805928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/>
          <p:cNvSpPr/>
          <p:nvPr/>
        </p:nvSpPr>
        <p:spPr>
          <a:xfrm>
            <a:off x="1202636" y="377687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5" name="Rektangel 4"/>
          <p:cNvSpPr/>
          <p:nvPr/>
        </p:nvSpPr>
        <p:spPr>
          <a:xfrm>
            <a:off x="8064497" y="377687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7" name="Rektangel 6"/>
          <p:cNvSpPr/>
          <p:nvPr/>
        </p:nvSpPr>
        <p:spPr>
          <a:xfrm>
            <a:off x="4633566" y="377687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1" name="Rektangel 10"/>
          <p:cNvSpPr/>
          <p:nvPr/>
        </p:nvSpPr>
        <p:spPr>
          <a:xfrm>
            <a:off x="1196559" y="3660913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2" name="Rektangel 11"/>
          <p:cNvSpPr/>
          <p:nvPr/>
        </p:nvSpPr>
        <p:spPr>
          <a:xfrm>
            <a:off x="8058420" y="3660913"/>
            <a:ext cx="2880000" cy="2880000"/>
          </a:xfrm>
          <a:prstGeom prst="rect">
            <a:avLst/>
          </a:prstGeom>
          <a:solidFill>
            <a:schemeClr val="bg1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3" name="Rektangel 12"/>
          <p:cNvSpPr/>
          <p:nvPr/>
        </p:nvSpPr>
        <p:spPr>
          <a:xfrm>
            <a:off x="4627489" y="3660913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pic>
        <p:nvPicPr>
          <p:cNvPr id="2" name="Bilde 1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126" t="8861" r="-5126" b="7097"/>
          <a:stretch/>
        </p:blipFill>
        <p:spPr>
          <a:xfrm>
            <a:off x="1555898" y="3884002"/>
            <a:ext cx="2437455" cy="2048486"/>
          </a:xfrm>
          <a:prstGeom prst="rect">
            <a:avLst/>
          </a:prstGeom>
        </p:spPr>
      </p:pic>
      <p:pic>
        <p:nvPicPr>
          <p:cNvPr id="3" name="Bild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89757" y="4019320"/>
            <a:ext cx="2212484" cy="2212484"/>
          </a:xfrm>
          <a:prstGeom prst="rect">
            <a:avLst/>
          </a:prstGeom>
        </p:spPr>
      </p:pic>
      <p:pic>
        <p:nvPicPr>
          <p:cNvPr id="6" name="Bild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59852" y="3884002"/>
            <a:ext cx="2306345" cy="2306345"/>
          </a:xfrm>
          <a:prstGeom prst="rect">
            <a:avLst/>
          </a:prstGeom>
        </p:spPr>
      </p:pic>
      <p:pic>
        <p:nvPicPr>
          <p:cNvPr id="10" name="Bilde 9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68237" y="728085"/>
            <a:ext cx="2012778" cy="2012778"/>
          </a:xfrm>
          <a:prstGeom prst="rect">
            <a:avLst/>
          </a:prstGeom>
        </p:spPr>
      </p:pic>
      <p:pic>
        <p:nvPicPr>
          <p:cNvPr id="15" name="Bilde 14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77543" y="745033"/>
            <a:ext cx="2236911" cy="2236911"/>
          </a:xfrm>
          <a:prstGeom prst="rect">
            <a:avLst/>
          </a:prstGeom>
        </p:spPr>
      </p:pic>
      <p:pic>
        <p:nvPicPr>
          <p:cNvPr id="16" name="Bilde 15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59852" y="566778"/>
            <a:ext cx="2377817" cy="2377817"/>
          </a:xfrm>
          <a:prstGeom prst="rect">
            <a:avLst/>
          </a:prstGeom>
        </p:spPr>
      </p:pic>
      <p:sp>
        <p:nvSpPr>
          <p:cNvPr id="8" name="TekstSylinder 7"/>
          <p:cNvSpPr txBox="1"/>
          <p:nvPr/>
        </p:nvSpPr>
        <p:spPr>
          <a:xfrm>
            <a:off x="2018250" y="2797278"/>
            <a:ext cx="12366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Vannkanne</a:t>
            </a:r>
            <a:endParaRPr lang="nb-NO" dirty="0"/>
          </a:p>
        </p:txBody>
      </p:sp>
      <p:sp>
        <p:nvSpPr>
          <p:cNvPr id="9" name="TekstSylinder 8"/>
          <p:cNvSpPr txBox="1"/>
          <p:nvPr/>
        </p:nvSpPr>
        <p:spPr>
          <a:xfrm>
            <a:off x="5617029" y="2740863"/>
            <a:ext cx="10885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Solbriller</a:t>
            </a:r>
            <a:endParaRPr lang="nb-NO" dirty="0"/>
          </a:p>
        </p:txBody>
      </p:sp>
      <p:sp>
        <p:nvSpPr>
          <p:cNvPr id="14" name="TekstSylinder 13"/>
          <p:cNvSpPr txBox="1"/>
          <p:nvPr/>
        </p:nvSpPr>
        <p:spPr>
          <a:xfrm>
            <a:off x="9122040" y="2797278"/>
            <a:ext cx="8534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Krabbe</a:t>
            </a:r>
            <a:endParaRPr lang="nb-NO" dirty="0"/>
          </a:p>
        </p:txBody>
      </p:sp>
      <p:sp>
        <p:nvSpPr>
          <p:cNvPr id="17" name="TekstSylinder 16"/>
          <p:cNvSpPr txBox="1"/>
          <p:nvPr/>
        </p:nvSpPr>
        <p:spPr>
          <a:xfrm>
            <a:off x="9102180" y="6162198"/>
            <a:ext cx="7924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Strand</a:t>
            </a:r>
            <a:endParaRPr lang="nb-NO" dirty="0"/>
          </a:p>
        </p:txBody>
      </p:sp>
      <p:sp>
        <p:nvSpPr>
          <p:cNvPr id="18" name="TekstSylinder 17"/>
          <p:cNvSpPr txBox="1"/>
          <p:nvPr/>
        </p:nvSpPr>
        <p:spPr>
          <a:xfrm>
            <a:off x="5455919" y="6124394"/>
            <a:ext cx="1410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Sparkesykkel</a:t>
            </a:r>
            <a:endParaRPr lang="nb-NO" dirty="0"/>
          </a:p>
        </p:txBody>
      </p:sp>
      <p:sp>
        <p:nvSpPr>
          <p:cNvPr id="19" name="TekstSylinder 18"/>
          <p:cNvSpPr txBox="1"/>
          <p:nvPr/>
        </p:nvSpPr>
        <p:spPr>
          <a:xfrm>
            <a:off x="1972568" y="6047138"/>
            <a:ext cx="12627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Vannmelon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1149621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/>
          <p:cNvSpPr/>
          <p:nvPr/>
        </p:nvSpPr>
        <p:spPr>
          <a:xfrm>
            <a:off x="1202636" y="377687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5" name="Rektangel 4"/>
          <p:cNvSpPr/>
          <p:nvPr/>
        </p:nvSpPr>
        <p:spPr>
          <a:xfrm>
            <a:off x="8064497" y="377687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7" name="Rektangel 6"/>
          <p:cNvSpPr/>
          <p:nvPr/>
        </p:nvSpPr>
        <p:spPr>
          <a:xfrm>
            <a:off x="4633566" y="377687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1" name="Rektangel 10"/>
          <p:cNvSpPr/>
          <p:nvPr/>
        </p:nvSpPr>
        <p:spPr>
          <a:xfrm>
            <a:off x="1202636" y="3660913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2" name="Rektangel 11"/>
          <p:cNvSpPr/>
          <p:nvPr/>
        </p:nvSpPr>
        <p:spPr>
          <a:xfrm>
            <a:off x="8058420" y="3660913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3" name="Rektangel 12"/>
          <p:cNvSpPr/>
          <p:nvPr/>
        </p:nvSpPr>
        <p:spPr>
          <a:xfrm>
            <a:off x="4627489" y="3660913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pic>
        <p:nvPicPr>
          <p:cNvPr id="3" name="Bilde 2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953"/>
          <a:stretch/>
        </p:blipFill>
        <p:spPr>
          <a:xfrm rot="10800000">
            <a:off x="1247518" y="418170"/>
            <a:ext cx="2808854" cy="2811615"/>
          </a:xfrm>
          <a:prstGeom prst="rect">
            <a:avLst/>
          </a:prstGeom>
        </p:spPr>
      </p:pic>
      <p:pic>
        <p:nvPicPr>
          <p:cNvPr id="16" name="Bilde 15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953"/>
          <a:stretch/>
        </p:blipFill>
        <p:spPr>
          <a:xfrm rot="10800000">
            <a:off x="4676755" y="411879"/>
            <a:ext cx="2808854" cy="2811615"/>
          </a:xfrm>
          <a:prstGeom prst="rect">
            <a:avLst/>
          </a:prstGeom>
        </p:spPr>
      </p:pic>
      <p:pic>
        <p:nvPicPr>
          <p:cNvPr id="6" name="Bild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17693" y="412994"/>
            <a:ext cx="2804403" cy="2810500"/>
          </a:xfrm>
          <a:prstGeom prst="rect">
            <a:avLst/>
          </a:prstGeom>
        </p:spPr>
      </p:pic>
      <p:pic>
        <p:nvPicPr>
          <p:cNvPr id="18" name="Bilde 17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953"/>
          <a:stretch/>
        </p:blipFill>
        <p:spPr>
          <a:xfrm rot="10800000">
            <a:off x="1246423" y="3703033"/>
            <a:ext cx="2808854" cy="2811615"/>
          </a:xfrm>
          <a:prstGeom prst="rect">
            <a:avLst/>
          </a:prstGeom>
        </p:spPr>
      </p:pic>
      <p:pic>
        <p:nvPicPr>
          <p:cNvPr id="19" name="Bilde 18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953"/>
          <a:stretch/>
        </p:blipFill>
        <p:spPr>
          <a:xfrm rot="10800000">
            <a:off x="4666986" y="3695105"/>
            <a:ext cx="2808854" cy="2811615"/>
          </a:xfrm>
          <a:prstGeom prst="rect">
            <a:avLst/>
          </a:prstGeom>
        </p:spPr>
      </p:pic>
      <p:pic>
        <p:nvPicPr>
          <p:cNvPr id="20" name="Bilde 19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953"/>
          <a:stretch/>
        </p:blipFill>
        <p:spPr>
          <a:xfrm rot="10800000">
            <a:off x="8093993" y="3703032"/>
            <a:ext cx="2808854" cy="2811615"/>
          </a:xfrm>
          <a:prstGeom prst="rect">
            <a:avLst/>
          </a:prstGeom>
        </p:spPr>
      </p:pic>
      <p:sp>
        <p:nvSpPr>
          <p:cNvPr id="9" name="TekstSylinder 8"/>
          <p:cNvSpPr txBox="1"/>
          <p:nvPr/>
        </p:nvSpPr>
        <p:spPr>
          <a:xfrm rot="10800000">
            <a:off x="2033635" y="539931"/>
            <a:ext cx="123661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1100" dirty="0" smtClean="0"/>
              <a:t>www.morsmal.no</a:t>
            </a:r>
            <a:endParaRPr lang="nb-NO" sz="1100" dirty="0"/>
          </a:p>
        </p:txBody>
      </p:sp>
      <p:sp>
        <p:nvSpPr>
          <p:cNvPr id="10" name="Rektangel 9"/>
          <p:cNvSpPr/>
          <p:nvPr/>
        </p:nvSpPr>
        <p:spPr>
          <a:xfrm rot="10800000">
            <a:off x="2033635" y="3829418"/>
            <a:ext cx="120738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nb-NO" sz="1100" dirty="0">
                <a:solidFill>
                  <a:prstClr val="black"/>
                </a:solidFill>
              </a:rPr>
              <a:t>www.morsmal.no</a:t>
            </a:r>
          </a:p>
        </p:txBody>
      </p:sp>
      <p:sp>
        <p:nvSpPr>
          <p:cNvPr id="14" name="Rektangel 13"/>
          <p:cNvSpPr/>
          <p:nvPr/>
        </p:nvSpPr>
        <p:spPr>
          <a:xfrm rot="10800000">
            <a:off x="5477491" y="539931"/>
            <a:ext cx="120738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nb-NO" sz="1100" dirty="0">
                <a:solidFill>
                  <a:prstClr val="black"/>
                </a:solidFill>
              </a:rPr>
              <a:t>www.morsmal.no</a:t>
            </a:r>
          </a:p>
        </p:txBody>
      </p:sp>
      <p:sp>
        <p:nvSpPr>
          <p:cNvPr id="15" name="Rektangel 14"/>
          <p:cNvSpPr/>
          <p:nvPr/>
        </p:nvSpPr>
        <p:spPr>
          <a:xfrm rot="10800000">
            <a:off x="5477491" y="3829419"/>
            <a:ext cx="120738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nb-NO" sz="1100" dirty="0">
                <a:solidFill>
                  <a:prstClr val="black"/>
                </a:solidFill>
              </a:rPr>
              <a:t>www.morsmal.no</a:t>
            </a:r>
          </a:p>
        </p:txBody>
      </p:sp>
      <p:sp>
        <p:nvSpPr>
          <p:cNvPr id="17" name="Rektangel 16"/>
          <p:cNvSpPr/>
          <p:nvPr/>
        </p:nvSpPr>
        <p:spPr>
          <a:xfrm rot="10800000">
            <a:off x="8916204" y="535776"/>
            <a:ext cx="120738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nb-NO" sz="1100" dirty="0">
                <a:solidFill>
                  <a:prstClr val="black"/>
                </a:solidFill>
              </a:rPr>
              <a:t>www.morsmal.no</a:t>
            </a:r>
          </a:p>
        </p:txBody>
      </p:sp>
      <p:sp>
        <p:nvSpPr>
          <p:cNvPr id="21" name="Rektangel 20"/>
          <p:cNvSpPr/>
          <p:nvPr/>
        </p:nvSpPr>
        <p:spPr>
          <a:xfrm rot="10800000">
            <a:off x="8916204" y="3829419"/>
            <a:ext cx="120738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nb-NO" sz="1100" dirty="0">
                <a:solidFill>
                  <a:prstClr val="black"/>
                </a:solidFill>
              </a:rPr>
              <a:t>www.morsmal.no</a:t>
            </a:r>
          </a:p>
        </p:txBody>
      </p:sp>
    </p:spTree>
    <p:extLst>
      <p:ext uri="{BB962C8B-B14F-4D97-AF65-F5344CB8AC3E}">
        <p14:creationId xmlns:p14="http://schemas.microsoft.com/office/powerpoint/2010/main" val="148660335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/>
          <p:cNvSpPr/>
          <p:nvPr/>
        </p:nvSpPr>
        <p:spPr>
          <a:xfrm>
            <a:off x="1202636" y="377687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5" name="Rektangel 4"/>
          <p:cNvSpPr/>
          <p:nvPr/>
        </p:nvSpPr>
        <p:spPr>
          <a:xfrm>
            <a:off x="8064497" y="377687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7" name="Rektangel 6"/>
          <p:cNvSpPr/>
          <p:nvPr/>
        </p:nvSpPr>
        <p:spPr>
          <a:xfrm>
            <a:off x="4633566" y="377687"/>
            <a:ext cx="2880000" cy="2880000"/>
          </a:xfrm>
          <a:prstGeom prst="rect">
            <a:avLst/>
          </a:prstGeom>
          <a:solidFill>
            <a:schemeClr val="bg1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1" name="Rektangel 10"/>
          <p:cNvSpPr/>
          <p:nvPr/>
        </p:nvSpPr>
        <p:spPr>
          <a:xfrm>
            <a:off x="1196559" y="3660913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2" name="Rektangel 11"/>
          <p:cNvSpPr/>
          <p:nvPr/>
        </p:nvSpPr>
        <p:spPr>
          <a:xfrm>
            <a:off x="8058420" y="3660913"/>
            <a:ext cx="2880000" cy="2880000"/>
          </a:xfrm>
          <a:prstGeom prst="rect">
            <a:avLst/>
          </a:prstGeom>
          <a:solidFill>
            <a:schemeClr val="bg1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3" name="Rektangel 12"/>
          <p:cNvSpPr/>
          <p:nvPr/>
        </p:nvSpPr>
        <p:spPr>
          <a:xfrm>
            <a:off x="4627489" y="3660913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pic>
        <p:nvPicPr>
          <p:cNvPr id="6" name="Bilde 5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7370" t="36353" r="6993" b="9597"/>
          <a:stretch/>
        </p:blipFill>
        <p:spPr>
          <a:xfrm>
            <a:off x="1352043" y="965655"/>
            <a:ext cx="2569029" cy="1750423"/>
          </a:xfrm>
          <a:prstGeom prst="rect">
            <a:avLst/>
          </a:prstGeom>
        </p:spPr>
      </p:pic>
      <p:pic>
        <p:nvPicPr>
          <p:cNvPr id="8" name="Bilde 7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6131"/>
          <a:stretch/>
        </p:blipFill>
        <p:spPr>
          <a:xfrm>
            <a:off x="4774006" y="3715189"/>
            <a:ext cx="2581439" cy="2475412"/>
          </a:xfrm>
          <a:prstGeom prst="rect">
            <a:avLst/>
          </a:prstGeom>
        </p:spPr>
      </p:pic>
      <p:pic>
        <p:nvPicPr>
          <p:cNvPr id="16" name="Bilde 1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75886" y="659255"/>
            <a:ext cx="2386512" cy="2386512"/>
          </a:xfrm>
          <a:prstGeom prst="rect">
            <a:avLst/>
          </a:prstGeom>
        </p:spPr>
      </p:pic>
      <p:pic>
        <p:nvPicPr>
          <p:cNvPr id="10" name="Bilde 9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36787" y="3753125"/>
            <a:ext cx="2399540" cy="2399540"/>
          </a:xfrm>
          <a:prstGeom prst="rect">
            <a:avLst/>
          </a:prstGeom>
        </p:spPr>
      </p:pic>
      <p:pic>
        <p:nvPicPr>
          <p:cNvPr id="19" name="Bilde 18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39407" y="589604"/>
            <a:ext cx="2456163" cy="2456163"/>
          </a:xfrm>
          <a:prstGeom prst="rect">
            <a:avLst/>
          </a:prstGeom>
        </p:spPr>
      </p:pic>
      <p:pic>
        <p:nvPicPr>
          <p:cNvPr id="20" name="Bilde 19"/>
          <p:cNvPicPr>
            <a:picLocks noChangeAspect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28" t="10305" r="17538" b="12467"/>
          <a:stretch/>
        </p:blipFill>
        <p:spPr>
          <a:xfrm>
            <a:off x="8696708" y="3915550"/>
            <a:ext cx="1741715" cy="2074690"/>
          </a:xfrm>
          <a:prstGeom prst="rect">
            <a:avLst/>
          </a:prstGeom>
        </p:spPr>
      </p:pic>
      <p:sp>
        <p:nvSpPr>
          <p:cNvPr id="2" name="TekstSylinder 1"/>
          <p:cNvSpPr txBox="1"/>
          <p:nvPr/>
        </p:nvSpPr>
        <p:spPr>
          <a:xfrm>
            <a:off x="2318694" y="2706373"/>
            <a:ext cx="6357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Caps</a:t>
            </a:r>
            <a:endParaRPr lang="nb-NO" dirty="0"/>
          </a:p>
        </p:txBody>
      </p:sp>
      <p:sp>
        <p:nvSpPr>
          <p:cNvPr id="3" name="TekstSylinder 2"/>
          <p:cNvSpPr txBox="1"/>
          <p:nvPr/>
        </p:nvSpPr>
        <p:spPr>
          <a:xfrm>
            <a:off x="5701727" y="2740211"/>
            <a:ext cx="7315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Mygg</a:t>
            </a:r>
            <a:endParaRPr lang="nb-NO" dirty="0"/>
          </a:p>
        </p:txBody>
      </p:sp>
      <p:sp>
        <p:nvSpPr>
          <p:cNvPr id="9" name="TekstSylinder 8"/>
          <p:cNvSpPr txBox="1"/>
          <p:nvPr/>
        </p:nvSpPr>
        <p:spPr>
          <a:xfrm>
            <a:off x="9150077" y="2924877"/>
            <a:ext cx="6966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Bade</a:t>
            </a:r>
            <a:endParaRPr lang="nb-NO" dirty="0"/>
          </a:p>
        </p:txBody>
      </p:sp>
      <p:sp>
        <p:nvSpPr>
          <p:cNvPr id="14" name="TekstSylinder 13"/>
          <p:cNvSpPr txBox="1"/>
          <p:nvPr/>
        </p:nvSpPr>
        <p:spPr>
          <a:xfrm>
            <a:off x="8996099" y="6080910"/>
            <a:ext cx="10046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Jordbær</a:t>
            </a:r>
            <a:endParaRPr lang="nb-NO" dirty="0"/>
          </a:p>
        </p:txBody>
      </p:sp>
      <p:sp>
        <p:nvSpPr>
          <p:cNvPr id="15" name="TekstSylinder 14"/>
          <p:cNvSpPr txBox="1"/>
          <p:nvPr/>
        </p:nvSpPr>
        <p:spPr>
          <a:xfrm>
            <a:off x="5477029" y="6080910"/>
            <a:ext cx="11930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Hoppe tau</a:t>
            </a:r>
            <a:endParaRPr lang="nb-NO" dirty="0"/>
          </a:p>
        </p:txBody>
      </p:sp>
      <p:sp>
        <p:nvSpPr>
          <p:cNvPr id="17" name="TekstSylinder 16"/>
          <p:cNvSpPr txBox="1"/>
          <p:nvPr/>
        </p:nvSpPr>
        <p:spPr>
          <a:xfrm>
            <a:off x="2240316" y="6107929"/>
            <a:ext cx="7924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Sykkel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9748554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CD8F78B70C12BF4AAD4D49F56DF746F1" ma:contentTypeVersion="7" ma:contentTypeDescription="Opprett et nytt dokument." ma:contentTypeScope="" ma:versionID="1f89e7ef64db1fc32266cbb8bb8ba985">
  <xsd:schema xmlns:xsd="http://www.w3.org/2001/XMLSchema" xmlns:xs="http://www.w3.org/2001/XMLSchema" xmlns:p="http://schemas.microsoft.com/office/2006/metadata/properties" xmlns:ns3="52bf3af5-aece-4724-a6f2-0fb97289cf6f" targetNamespace="http://schemas.microsoft.com/office/2006/metadata/properties" ma:root="true" ma:fieldsID="6408fb1a980662fe89bfa0062930e5eb" ns3:_="">
    <xsd:import namespace="52bf3af5-aece-4724-a6f2-0fb97289cf6f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2bf3af5-aece-4724-a6f2-0fb97289cf6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holdstype"/>
        <xsd:element ref="dc:title" minOccurs="0" maxOccurs="1" ma:index="4" ma:displayName="Tit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F098CF9-B9EC-45D5-A198-840A4C6CFD9C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31872888-AF51-4AAE-8BFC-3985ABAA4971}">
  <ds:schemaRefs>
    <ds:schemaRef ds:uri="http://purl.org/dc/elements/1.1/"/>
    <ds:schemaRef ds:uri="http://schemas.microsoft.com/office/2006/metadata/properties"/>
    <ds:schemaRef ds:uri="52bf3af5-aece-4724-a6f2-0fb97289cf6f"/>
    <ds:schemaRef ds:uri="http://schemas.microsoft.com/office/2006/documentManagement/types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www.w3.org/XML/1998/namespace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B7979CA0-11CC-445F-B076-33A577AF381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2bf3af5-aece-4724-a6f2-0fb97289cf6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1128</TotalTime>
  <Words>73</Words>
  <Application>Microsoft Office PowerPoint</Application>
  <PresentationFormat>Widescreen</PresentationFormat>
  <Paragraphs>68</Paragraphs>
  <Slides>12</Slides>
  <Notes>1</Notes>
  <HiddenSlides>0</HiddenSlides>
  <MMClips>0</MMClips>
  <ScaleCrop>false</ScaleCrop>
  <HeadingPairs>
    <vt:vector size="6" baseType="variant">
      <vt:variant>
        <vt:lpstr>Brukte skrifter</vt:lpstr>
      </vt:variant>
      <vt:variant>
        <vt:i4>3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12</vt:i4>
      </vt:variant>
    </vt:vector>
  </HeadingPairs>
  <TitlesOfParts>
    <vt:vector size="16" baseType="lpstr">
      <vt:lpstr>Arial</vt:lpstr>
      <vt:lpstr>Calibri</vt:lpstr>
      <vt:lpstr>Calibri Light</vt:lpstr>
      <vt:lpstr>Office-tema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</vt:vector>
  </TitlesOfParts>
  <Company>Høgskolen i Oslo og Akershus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PowerPoint-presentasjon</dc:title>
  <dc:creator>Ingeborg Berven Sundt</dc:creator>
  <cp:lastModifiedBy>Ingeborg Berven Sundt</cp:lastModifiedBy>
  <cp:revision>53</cp:revision>
  <cp:lastPrinted>2019-11-06T13:05:24Z</cp:lastPrinted>
  <dcterms:created xsi:type="dcterms:W3CDTF">2019-11-06T12:44:04Z</dcterms:created>
  <dcterms:modified xsi:type="dcterms:W3CDTF">2020-06-02T14:56:22Z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0x010100CD8F78B70C12BF4AAD4D49F56DF746F1</vt:lpwstr>
  </property>
</Properties>
</file>