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6480" autoAdjust="0"/>
  </p:normalViewPr>
  <p:slideViewPr>
    <p:cSldViewPr snapToGrid="0">
      <p:cViewPr varScale="1">
        <p:scale>
          <a:sx n="110" d="100"/>
          <a:sy n="110" d="100"/>
        </p:scale>
        <p:origin x="7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47607" y="364260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52227" y="3860292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782" y="3890374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734" y="566112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604" y="3860292"/>
            <a:ext cx="2359910" cy="2359910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3102" y="635353"/>
            <a:ext cx="2261288" cy="2261288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292" y="871120"/>
            <a:ext cx="1921017" cy="192101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50965" y="2826031"/>
            <a:ext cx="571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2044375" y="6091277"/>
            <a:ext cx="1184366" cy="367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5650535" y="2673493"/>
            <a:ext cx="827315" cy="370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809535" y="6044358"/>
            <a:ext cx="505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8795656" y="5940951"/>
            <a:ext cx="160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9006217" y="2826031"/>
            <a:ext cx="1175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Leikeplass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296" y="505097"/>
            <a:ext cx="2181069" cy="218106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875" y="3777342"/>
            <a:ext cx="2201228" cy="220122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505097"/>
            <a:ext cx="2233657" cy="2233657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94456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918" y="620937"/>
            <a:ext cx="2143291" cy="2001975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572503" y="2760808"/>
            <a:ext cx="1106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Blomstrar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Handkle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090" y="616287"/>
            <a:ext cx="2402797" cy="2402797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759" y="4154532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036632" y="3843646"/>
            <a:ext cx="1199852" cy="2471256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0308" y="3791139"/>
            <a:ext cx="2413721" cy="2413721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011" y="458548"/>
            <a:ext cx="2392817" cy="2392817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9048155" y="2754685"/>
            <a:ext cx="1084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Sandalar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757" y="4019320"/>
            <a:ext cx="2212484" cy="2212484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852" y="3884002"/>
            <a:ext cx="2306345" cy="2306345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237" y="728085"/>
            <a:ext cx="2012778" cy="2012778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543" y="745033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852" y="566778"/>
            <a:ext cx="2377817" cy="2377817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17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Vasskanne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Vassmelon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352043" y="965655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4774006" y="3715189"/>
            <a:ext cx="2581439" cy="2475412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886" y="65925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787" y="3753125"/>
            <a:ext cx="2399540" cy="2399540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407" y="589604"/>
            <a:ext cx="2456163" cy="2456163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6708" y="3915550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D8F78B70C12BF4AAD4D49F56DF746F1" ma:contentTypeVersion="7" ma:contentTypeDescription="Opprett et nytt dokument." ma:contentTypeScope="" ma:versionID="1f89e7ef64db1fc32266cbb8bb8ba985">
  <xsd:schema xmlns:xsd="http://www.w3.org/2001/XMLSchema" xmlns:xs="http://www.w3.org/2001/XMLSchema" xmlns:p="http://schemas.microsoft.com/office/2006/metadata/properties" xmlns:ns3="52bf3af5-aece-4724-a6f2-0fb97289cf6f" targetNamespace="http://schemas.microsoft.com/office/2006/metadata/properties" ma:root="true" ma:fieldsID="6408fb1a980662fe89bfa0062930e5eb" ns3:_="">
    <xsd:import namespace="52bf3af5-aece-4724-a6f2-0fb97289cf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f3af5-aece-4724-a6f2-0fb97289cf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979CA0-11CC-445F-B076-33A577AF3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f3af5-aece-4724-a6f2-0fb97289cf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52bf3af5-aece-4724-a6f2-0fb97289cf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73</Words>
  <Application>Microsoft Office PowerPoint</Application>
  <PresentationFormat>Widescreen</PresentationFormat>
  <Paragraphs>68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54</cp:revision>
  <cp:lastPrinted>2019-11-06T13:05:24Z</cp:lastPrinted>
  <dcterms:created xsi:type="dcterms:W3CDTF">2019-11-06T12:44:04Z</dcterms:created>
  <dcterms:modified xsi:type="dcterms:W3CDTF">2020-06-09T14:47:45Z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0x010100CD8F78B70C12BF4AAD4D49F56DF746F1</vt:lpwstr>
  </property>
</Properties>
</file>