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7" r:id="rId5"/>
    <p:sldId id="256" r:id="rId6"/>
    <p:sldId id="258" r:id="rId7"/>
    <p:sldId id="262" r:id="rId8"/>
    <p:sldId id="259" r:id="rId9"/>
    <p:sldId id="263" r:id="rId10"/>
    <p:sldId id="260" r:id="rId11"/>
    <p:sldId id="264" r:id="rId12"/>
    <p:sldId id="261" r:id="rId13"/>
    <p:sldId id="265" r:id="rId14"/>
    <p:sldId id="266" r:id="rId15"/>
    <p:sldId id="267" r:id="rId16"/>
  </p:sldIdLst>
  <p:sldSz cx="12192000" cy="6858000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geborg Berven Sundt" initials="IBS" lastIdx="0" clrIdx="0">
    <p:extLst>
      <p:ext uri="{19B8F6BF-5375-455C-9EA6-DF929625EA0E}">
        <p15:presenceInfo xmlns:p15="http://schemas.microsoft.com/office/powerpoint/2012/main" userId="S-1-5-21-1863720338-3756794802-1280956878-12280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FF9900"/>
    <a:srgbClr val="FF66FF"/>
    <a:srgbClr val="C24A0F"/>
    <a:srgbClr val="F59E6D"/>
    <a:srgbClr val="C7A8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47DFEA-06C1-43B0-BBA3-26968CB82B74}" v="10" dt="2019-12-01T20:43:17.1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840" autoAdjust="0"/>
    <p:restoredTop sz="93584" autoAdjust="0"/>
  </p:normalViewPr>
  <p:slideViewPr>
    <p:cSldViewPr snapToGrid="0">
      <p:cViewPr>
        <p:scale>
          <a:sx n="60" d="100"/>
          <a:sy n="60" d="100"/>
        </p:scale>
        <p:origin x="38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5B47DFEA-06C1-43B0-BBA3-26968CB82B74}"/>
    <pc:docChg chg="modSld">
      <pc:chgData name="" userId="" providerId="" clId="Web-{5B47DFEA-06C1-43B0-BBA3-26968CB82B74}" dt="2019-12-01T20:43:17.137" v="9" actId="20577"/>
      <pc:docMkLst>
        <pc:docMk/>
      </pc:docMkLst>
      <pc:sldChg chg="modSp">
        <pc:chgData name="" userId="" providerId="" clId="Web-{5B47DFEA-06C1-43B0-BBA3-26968CB82B74}" dt="2019-12-01T20:43:17.137" v="8" actId="20577"/>
        <pc:sldMkLst>
          <pc:docMk/>
          <pc:sldMk cId="3465032601" sldId="260"/>
        </pc:sldMkLst>
        <pc:spChg chg="mod">
          <ac:chgData name="" userId="" providerId="" clId="Web-{5B47DFEA-06C1-43B0-BBA3-26968CB82B74}" dt="2019-12-01T20:43:17.137" v="8" actId="20577"/>
          <ac:spMkLst>
            <pc:docMk/>
            <pc:sldMk cId="3465032601" sldId="260"/>
            <ac:spMk id="3" creationId="{00000000-0000-0000-0000-000000000000}"/>
          </ac:spMkLst>
        </pc:spChg>
      </pc:sldChg>
      <pc:sldChg chg="modSp">
        <pc:chgData name="" userId="" providerId="" clId="Web-{5B47DFEA-06C1-43B0-BBA3-26968CB82B74}" dt="2019-12-01T20:42:43.965" v="2" actId="20577"/>
        <pc:sldMkLst>
          <pc:docMk/>
          <pc:sldMk cId="1855378111" sldId="262"/>
        </pc:sldMkLst>
        <pc:spChg chg="mod">
          <ac:chgData name="" userId="" providerId="" clId="Web-{5B47DFEA-06C1-43B0-BBA3-26968CB82B74}" dt="2019-12-01T20:42:43.965" v="2" actId="20577"/>
          <ac:spMkLst>
            <pc:docMk/>
            <pc:sldMk cId="1855378111" sldId="262"/>
            <ac:spMk id="9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nb-NO"/>
              <a:t>Arabisk/ bokmål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D98EB5-F76E-4282-ADD8-F06940680363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B311-4E28-403C-82AE-21413C14B7B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814548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nb-NO"/>
              <a:t>Arabisk/ bokmål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0DBB7-C5FF-44B5-B5A1-6AC52A2219F0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184280-0DD0-4F2E-88E3-84E9AFFCC48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5861631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184280-0DD0-4F2E-88E3-84E9AFFCC48E}" type="slidenum">
              <a:rPr lang="nb-NO" smtClean="0"/>
              <a:t>1</a:t>
            </a:fld>
            <a:endParaRPr lang="nb-NO"/>
          </a:p>
        </p:txBody>
      </p:sp>
      <p:sp>
        <p:nvSpPr>
          <p:cNvPr id="5" name="Plassholder for topptekst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nb-NO"/>
              <a:t>Arabisk/ bokmål</a:t>
            </a:r>
          </a:p>
        </p:txBody>
      </p:sp>
    </p:spTree>
    <p:extLst>
      <p:ext uri="{BB962C8B-B14F-4D97-AF65-F5344CB8AC3E}">
        <p14:creationId xmlns:p14="http://schemas.microsoft.com/office/powerpoint/2010/main" val="1322797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topptekst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nb-NO" smtClean="0"/>
              <a:t>Arabisk/ bokmål</a:t>
            </a:r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9184280-0DD0-4F2E-88E3-84E9AFFCC48E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9428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5317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6243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17358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3206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8460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63543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9306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2958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66584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03517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3657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059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jp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eg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jpg"/><Relationship Id="rId5" Type="http://schemas.openxmlformats.org/officeDocument/2006/relationships/image" Target="../media/image18.jpg"/><Relationship Id="rId4" Type="http://schemas.openxmlformats.org/officeDocument/2006/relationships/image" Target="../media/image1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7" Type="http://schemas.openxmlformats.org/officeDocument/2006/relationships/image" Target="../media/image26.jp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jpg"/><Relationship Id="rId4" Type="http://schemas.openxmlformats.org/officeDocument/2006/relationships/image" Target="../media/image2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7" Type="http://schemas.openxmlformats.org/officeDocument/2006/relationships/image" Target="../media/image32.jp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jpg"/><Relationship Id="rId5" Type="http://schemas.openxmlformats.org/officeDocument/2006/relationships/image" Target="../media/image30.png"/><Relationship Id="rId4" Type="http://schemas.openxmlformats.org/officeDocument/2006/relationships/image" Target="../media/image2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75015" y="370057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75015" y="3642606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6" t="17945" r="11190" b="20469"/>
          <a:stretch/>
        </p:blipFill>
        <p:spPr>
          <a:xfrm>
            <a:off x="4821172" y="4044539"/>
            <a:ext cx="2623932" cy="2014037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413" y="3949990"/>
            <a:ext cx="2384465" cy="2384465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91" y="661659"/>
            <a:ext cx="2330529" cy="2330529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269" y="4262989"/>
            <a:ext cx="1795587" cy="1795587"/>
          </a:xfrm>
          <a:prstGeom prst="rect">
            <a:avLst/>
          </a:prstGeom>
        </p:spPr>
      </p:pic>
      <p:pic>
        <p:nvPicPr>
          <p:cNvPr id="14" name="Bild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492" y="760668"/>
            <a:ext cx="2202839" cy="2202839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6730" y="1016382"/>
            <a:ext cx="1738137" cy="1738137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5812308" y="3788228"/>
            <a:ext cx="641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</a:rPr>
              <a:t>مچۍ</a:t>
            </a:r>
            <a:endParaRPr lang="nb-NO" sz="2000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812308" y="5905507"/>
            <a:ext cx="522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Bie</a:t>
            </a:r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8844395" y="5993960"/>
            <a:ext cx="1628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Bøtte og spade</a:t>
            </a:r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2409165" y="2767827"/>
            <a:ext cx="593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Ball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670197" y="2647299"/>
            <a:ext cx="783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Shorts</a:t>
            </a:r>
            <a:endParaRPr lang="nb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8971177" y="2853101"/>
            <a:ext cx="1087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Lekeplass</a:t>
            </a:r>
            <a:endParaRPr lang="nb-NO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2049309" y="6058576"/>
            <a:ext cx="117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Badedrakt</a:t>
            </a:r>
            <a:endParaRPr lang="nb-NO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5683873" y="534424"/>
            <a:ext cx="7961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</a:rPr>
              <a:t>شورټ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2034251" y="3788228"/>
            <a:ext cx="12891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</a:rPr>
              <a:t>د لامبو جامې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8990722" y="406921"/>
            <a:ext cx="12048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</a:rPr>
              <a:t>د لوبې ډګر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8914125" y="3807941"/>
            <a:ext cx="13580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</a:rPr>
              <a:t>سطل او بیلچه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2426004" y="446995"/>
            <a:ext cx="546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</a:rPr>
              <a:t>توپ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344558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3036687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71918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423735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609983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4" name="Bild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085" y="831221"/>
            <a:ext cx="2068807" cy="2068807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8692" y="4290148"/>
            <a:ext cx="1837978" cy="1837978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637" y="915310"/>
            <a:ext cx="1922801" cy="1922801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02" t="6063" r="17424" b="5209"/>
          <a:stretch/>
        </p:blipFill>
        <p:spPr>
          <a:xfrm>
            <a:off x="1845454" y="3994456"/>
            <a:ext cx="1600532" cy="2212913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3942" y="4553086"/>
            <a:ext cx="2146611" cy="1425484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8610" y="1065510"/>
            <a:ext cx="1897726" cy="1772601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83637" y="2841472"/>
            <a:ext cx="661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Regn</a:t>
            </a:r>
            <a:endParaRPr lang="nb-NO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667316" y="2782671"/>
            <a:ext cx="1045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Blomster</a:t>
            </a:r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9117444" y="2829028"/>
            <a:ext cx="966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Håndkle</a:t>
            </a:r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9090889" y="6141218"/>
            <a:ext cx="940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Basseng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819295" y="6075075"/>
            <a:ext cx="496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Båt</a:t>
            </a:r>
            <a:endParaRPr lang="nb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2453679" y="6071567"/>
            <a:ext cx="365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Is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2383637" y="571121"/>
            <a:ext cx="836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</a:rPr>
              <a:t>باران</a:t>
            </a:r>
            <a:endParaRPr lang="nb-NO" sz="2000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5819295" y="491856"/>
            <a:ext cx="702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</a:rPr>
              <a:t>ګلونه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9156652" y="3871597"/>
            <a:ext cx="8011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</a:rPr>
              <a:t>حوض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9006356" y="495793"/>
            <a:ext cx="11017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</a:rPr>
              <a:t>روی پاک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2150135" y="3794401"/>
            <a:ext cx="972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</a:rPr>
              <a:t>ایس کریم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5705830" y="3871597"/>
            <a:ext cx="96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</a:rPr>
              <a:t>کښتۍ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060262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1146263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0939" y="725500"/>
            <a:ext cx="2240946" cy="2240946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544" y="4212274"/>
            <a:ext cx="2305746" cy="1849485"/>
          </a:xfrm>
          <a:prstGeom prst="rect">
            <a:avLst/>
          </a:prstGeom>
        </p:spPr>
      </p:pic>
      <p:pic>
        <p:nvPicPr>
          <p:cNvPr id="9" name="Bild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64465">
            <a:off x="1739527" y="899801"/>
            <a:ext cx="1893199" cy="1893199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59" r="26289"/>
          <a:stretch/>
        </p:blipFill>
        <p:spPr>
          <a:xfrm rot="18573061">
            <a:off x="2114459" y="4261233"/>
            <a:ext cx="964150" cy="1985797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3289" y="4287463"/>
            <a:ext cx="1933338" cy="1933338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97073" y="2839752"/>
            <a:ext cx="478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5601578" y="2851365"/>
            <a:ext cx="931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Parasoll</a:t>
            </a:r>
            <a:endParaRPr lang="nb-NO" dirty="0"/>
          </a:p>
        </p:txBody>
      </p:sp>
      <p:pic>
        <p:nvPicPr>
          <p:cNvPr id="16" name="Bild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5720" y="869023"/>
            <a:ext cx="1965395" cy="1965395"/>
          </a:xfrm>
          <a:prstGeom prst="rect">
            <a:avLst/>
          </a:prstGeom>
        </p:spPr>
      </p:pic>
      <p:sp>
        <p:nvSpPr>
          <p:cNvPr id="17" name="TekstSylinder 16"/>
          <p:cNvSpPr txBox="1"/>
          <p:nvPr/>
        </p:nvSpPr>
        <p:spPr>
          <a:xfrm>
            <a:off x="8923653" y="2834418"/>
            <a:ext cx="1149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Sandaler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9167843" y="6087799"/>
            <a:ext cx="845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Plaster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5417714" y="6087799"/>
            <a:ext cx="1299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Trampoline</a:t>
            </a:r>
            <a:endParaRPr lang="nb-NO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2134708" y="6154942"/>
            <a:ext cx="1003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Solkrem</a:t>
            </a:r>
            <a:endParaRPr lang="nb-NO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9100971" y="487981"/>
            <a:ext cx="1237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</a:rPr>
              <a:t>چپلکي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2177205" y="3706441"/>
            <a:ext cx="10234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</a:rPr>
              <a:t>د لمرکریم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2326276" y="499691"/>
            <a:ext cx="5405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</a:rPr>
              <a:t>لمر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9279147" y="3799144"/>
            <a:ext cx="6229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</a:rPr>
              <a:t>پلستر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5476985" y="451706"/>
            <a:ext cx="13103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</a:rPr>
              <a:t>د لمر چتری</a:t>
            </a:r>
            <a:endParaRPr lang="nb-NO" sz="2000" dirty="0"/>
          </a:p>
        </p:txBody>
      </p:sp>
      <p:sp>
        <p:nvSpPr>
          <p:cNvPr id="26" name="TekstSylinder 25"/>
          <p:cNvSpPr txBox="1"/>
          <p:nvPr/>
        </p:nvSpPr>
        <p:spPr>
          <a:xfrm>
            <a:off x="5131200" y="3712578"/>
            <a:ext cx="18725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</a:rPr>
              <a:t>ټرامپولین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277986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180592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" name="Bild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6" t="8861" r="-5126" b="7097"/>
          <a:stretch/>
        </p:blipFill>
        <p:spPr>
          <a:xfrm>
            <a:off x="1662759" y="4192878"/>
            <a:ext cx="2116616" cy="1778846"/>
          </a:xfrm>
          <a:prstGeom prst="rect">
            <a:avLst/>
          </a:prstGeom>
        </p:spPr>
      </p:pic>
      <p:pic>
        <p:nvPicPr>
          <p:cNvPr id="3" name="Bild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7877" y="4256893"/>
            <a:ext cx="1785512" cy="1785512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9521" y="4054285"/>
            <a:ext cx="2177519" cy="2177519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6737" y="1001503"/>
            <a:ext cx="1795775" cy="1795775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7543" y="745033"/>
            <a:ext cx="2236911" cy="2236911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6859" y="719137"/>
            <a:ext cx="2270181" cy="2270181"/>
          </a:xfrm>
          <a:prstGeom prst="rect">
            <a:avLst/>
          </a:prstGeom>
        </p:spPr>
      </p:pic>
      <p:sp>
        <p:nvSpPr>
          <p:cNvPr id="8" name="TekstSylinder 7"/>
          <p:cNvSpPr txBox="1"/>
          <p:nvPr/>
        </p:nvSpPr>
        <p:spPr>
          <a:xfrm>
            <a:off x="2018250" y="2797278"/>
            <a:ext cx="1236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Vannkanne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617029" y="2740863"/>
            <a:ext cx="1088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Solbriller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9122040" y="2797278"/>
            <a:ext cx="853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Krabbe</a:t>
            </a:r>
            <a:endParaRPr lang="nb-NO" dirty="0"/>
          </a:p>
        </p:txBody>
      </p:sp>
      <p:sp>
        <p:nvSpPr>
          <p:cNvPr id="17" name="TekstSylinder 16"/>
          <p:cNvSpPr txBox="1"/>
          <p:nvPr/>
        </p:nvSpPr>
        <p:spPr>
          <a:xfrm>
            <a:off x="9102180" y="6162198"/>
            <a:ext cx="7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Strand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5455919" y="6124394"/>
            <a:ext cx="1410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Sparkesykkel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1972568" y="6047138"/>
            <a:ext cx="1262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Vannmelon</a:t>
            </a:r>
            <a:endParaRPr lang="nb-NO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5482045" y="527750"/>
            <a:ext cx="13846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</a:rPr>
              <a:t>د لمر عینکی</a:t>
            </a:r>
            <a:endParaRPr lang="nb-NO" sz="2000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9173672" y="3745176"/>
            <a:ext cx="655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</a:rPr>
              <a:t>ساحل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5696463" y="3683947"/>
            <a:ext cx="7468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</a:rPr>
              <a:t>سکوټر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9090033" y="534505"/>
            <a:ext cx="13487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</a:rPr>
              <a:t>چنګاښ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2218604" y="519082"/>
            <a:ext cx="7513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</a:rPr>
              <a:t>اوپاش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2218604" y="3822414"/>
            <a:ext cx="1215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</a:rPr>
              <a:t>هيند واڼه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11496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1486603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70" t="36353" r="6993" b="9597"/>
          <a:stretch/>
        </p:blipFill>
        <p:spPr>
          <a:xfrm>
            <a:off x="1352043" y="965655"/>
            <a:ext cx="2569029" cy="1750423"/>
          </a:xfrm>
          <a:prstGeom prst="rect">
            <a:avLst/>
          </a:prstGeom>
        </p:spPr>
      </p:pic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131"/>
          <a:stretch/>
        </p:blipFill>
        <p:spPr>
          <a:xfrm>
            <a:off x="5076107" y="4352705"/>
            <a:ext cx="1896097" cy="1818219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163" y="678573"/>
            <a:ext cx="2386512" cy="2386512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4420" y="4187276"/>
            <a:ext cx="1920653" cy="1920653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7367" y="915267"/>
            <a:ext cx="1851198" cy="1851198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28" t="10305" r="17538" b="12467"/>
          <a:stretch/>
        </p:blipFill>
        <p:spPr>
          <a:xfrm>
            <a:off x="8698284" y="4033239"/>
            <a:ext cx="1741715" cy="2074690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18694" y="2706373"/>
            <a:ext cx="635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Caps</a:t>
            </a:r>
            <a:endParaRPr lang="nb-NO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701727" y="2740211"/>
            <a:ext cx="731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Mygg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9150077" y="2924877"/>
            <a:ext cx="696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Bade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8996099" y="6080910"/>
            <a:ext cx="1004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Jordbær</a:t>
            </a:r>
            <a:endParaRPr lang="nb-NO" dirty="0"/>
          </a:p>
        </p:txBody>
      </p:sp>
      <p:sp>
        <p:nvSpPr>
          <p:cNvPr id="15" name="TekstSylinder 14"/>
          <p:cNvSpPr txBox="1"/>
          <p:nvPr/>
        </p:nvSpPr>
        <p:spPr>
          <a:xfrm>
            <a:off x="5477029" y="6080910"/>
            <a:ext cx="119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Hoppe tau</a:t>
            </a:r>
            <a:endParaRPr lang="nb-NO" dirty="0"/>
          </a:p>
        </p:txBody>
      </p:sp>
      <p:sp>
        <p:nvSpPr>
          <p:cNvPr id="17" name="TekstSylinder 16"/>
          <p:cNvSpPr txBox="1"/>
          <p:nvPr/>
        </p:nvSpPr>
        <p:spPr>
          <a:xfrm>
            <a:off x="2240316" y="6107929"/>
            <a:ext cx="7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Sykkel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9150077" y="392383"/>
            <a:ext cx="1092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</a:rPr>
              <a:t>لامبو</a:t>
            </a:r>
            <a:endParaRPr lang="nb-NO" sz="2000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2242259" y="3737018"/>
            <a:ext cx="9537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</a:rPr>
              <a:t>بايسکل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5798783" y="459200"/>
            <a:ext cx="531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</a:rPr>
              <a:t>مچ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8973626" y="3833184"/>
            <a:ext cx="1419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</a:rPr>
              <a:t>ځمکنی توت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5477029" y="3813844"/>
            <a:ext cx="12840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</a:rPr>
              <a:t>د خېز رسۍ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2265873" y="565545"/>
            <a:ext cx="7744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</a:rPr>
              <a:t>خولۍ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1974855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D8F78B70C12BF4AAD4D49F56DF746F1" ma:contentTypeVersion="7" ma:contentTypeDescription="Opprett et nytt dokument." ma:contentTypeScope="" ma:versionID="1f89e7ef64db1fc32266cbb8bb8ba985">
  <xsd:schema xmlns:xsd="http://www.w3.org/2001/XMLSchema" xmlns:xs="http://www.w3.org/2001/XMLSchema" xmlns:p="http://schemas.microsoft.com/office/2006/metadata/properties" xmlns:ns3="52bf3af5-aece-4724-a6f2-0fb97289cf6f" targetNamespace="http://schemas.microsoft.com/office/2006/metadata/properties" ma:root="true" ma:fieldsID="6408fb1a980662fe89bfa0062930e5eb" ns3:_="">
    <xsd:import namespace="52bf3af5-aece-4724-a6f2-0fb97289cf6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bf3af5-aece-4724-a6f2-0fb97289cf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098CF9-B9EC-45D5-A198-840A4C6CFD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1872888-AF51-4AAE-8BFC-3985ABAA4971}">
  <ds:schemaRefs>
    <ds:schemaRef ds:uri="http://purl.org/dc/elements/1.1/"/>
    <ds:schemaRef ds:uri="http://schemas.microsoft.com/office/2006/metadata/properties"/>
    <ds:schemaRef ds:uri="52bf3af5-aece-4724-a6f2-0fb97289cf6f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7979CA0-11CC-445F-B076-33A577AF38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bf3af5-aece-4724-a6f2-0fb97289cf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1183</TotalTime>
  <Words>124</Words>
  <Application>Microsoft Office PowerPoint</Application>
  <PresentationFormat>Widescreen</PresentationFormat>
  <Paragraphs>100</Paragraphs>
  <Slides>12</Slides>
  <Notes>2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>Høgskolen i Oslo og Akershus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Ingeborg Berven Sundt</dc:creator>
  <cp:lastModifiedBy>Ingeborg Berven Sundt</cp:lastModifiedBy>
  <cp:revision>61</cp:revision>
  <cp:lastPrinted>2019-11-06T13:05:24Z</cp:lastPrinted>
  <dcterms:created xsi:type="dcterms:W3CDTF">2019-11-06T12:44:04Z</dcterms:created>
  <dcterms:modified xsi:type="dcterms:W3CDTF">2020-06-08T12:30:44Z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0x010100CD8F78B70C12BF4AAD4D49F56DF746F1</vt:lpwstr>
  </property>
</Properties>
</file>