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86480" autoAdjust="0"/>
  </p:normalViewPr>
  <p:slideViewPr>
    <p:cSldViewPr snapToGrid="0">
      <p:cViewPr varScale="1">
        <p:scale>
          <a:sx n="56" d="100"/>
          <a:sy n="56" d="100"/>
        </p:scale>
        <p:origin x="11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79433" y="4044539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30" y="1016382"/>
            <a:ext cx="1738137" cy="17381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520815" y="3804556"/>
            <a:ext cx="1195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Pszczoła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445158" y="509052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Spodenki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43050" y="3804556"/>
            <a:ext cx="237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Kostium kąpielowy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914125" y="401299"/>
            <a:ext cx="1414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Plac zabaw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395492" y="3807941"/>
            <a:ext cx="231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Wiaderko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łopatka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70684" y="461604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Piłka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085" y="831221"/>
            <a:ext cx="2068807" cy="206880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88808" y="4027377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211" y="1099256"/>
            <a:ext cx="1738190" cy="1623584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509261" y="2829028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154295" y="436539"/>
            <a:ext cx="1186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Deszcz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576416" y="473562"/>
            <a:ext cx="881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Kwiaty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9117444" y="3795310"/>
            <a:ext cx="803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Basen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Ręcznik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262182" y="3795310"/>
            <a:ext cx="696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Lody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577033" y="3795310"/>
            <a:ext cx="147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żaglówka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38" y="688036"/>
            <a:ext cx="2240946" cy="22409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277743" y="4652027"/>
            <a:ext cx="717627" cy="147804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36066" y="499691"/>
            <a:ext cx="1089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Sandały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650198" y="3754422"/>
            <a:ext cx="2077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Krem przeciwsłoneczny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Słońce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Plaster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Parasol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31200" y="3712578"/>
            <a:ext cx="1872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Trampolina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69956" y="3974849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057" y="89049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859" y="719137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523203" y="2758072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845263" y="546948"/>
            <a:ext cx="2501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Okulary przeciwsłoneczne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122040" y="3745176"/>
            <a:ext cx="864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Plaża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Hulajnoga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235441" y="532385"/>
            <a:ext cx="1113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Krab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Konewka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141616" y="3774794"/>
            <a:ext cx="924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Arbuz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09950" y="1154879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4293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8" y="736083"/>
            <a:ext cx="2127356" cy="212735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220797" y="2905302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8942793" y="401028"/>
            <a:ext cx="1336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Kąpać się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2254512" y="3725464"/>
            <a:ext cx="131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Rower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636206" y="489979"/>
            <a:ext cx="1095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Komar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Truskawki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5046652" y="3777257"/>
            <a:ext cx="2274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Skakanka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569822" y="489979"/>
            <a:ext cx="2119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Czapka z daszkiem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bf3af5-aece-4724-a6f2-0fb97289cf6f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112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60</cp:revision>
  <cp:lastPrinted>2019-11-06T13:05:24Z</cp:lastPrinted>
  <dcterms:created xsi:type="dcterms:W3CDTF">2019-11-06T12:44:04Z</dcterms:created>
  <dcterms:modified xsi:type="dcterms:W3CDTF">2020-06-08T12:53:42Z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