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7EC59F-C0EA-C000-167C-0FC0C0E24857}" v="342" dt="2021-05-07T07:38:58.508"/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86480" autoAdjust="0"/>
  </p:normalViewPr>
  <p:slideViewPr>
    <p:cSldViewPr snapToGrid="0">
      <p:cViewPr varScale="1">
        <p:scale>
          <a:sx n="100" d="100"/>
          <a:sy n="100" d="100"/>
        </p:scale>
        <p:origin x="11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eborg Berven Sundt" userId="S::ingebsu@oslomet.no::00eec56d-1fe6-4756-a4db-a7973d085148" providerId="AD" clId="Web-{337EC59F-C0EA-C000-167C-0FC0C0E24857}"/>
    <pc:docChg chg="modSld">
      <pc:chgData name="Ingeborg Berven Sundt" userId="S::ingebsu@oslomet.no::00eec56d-1fe6-4756-a4db-a7973d085148" providerId="AD" clId="Web-{337EC59F-C0EA-C000-167C-0FC0C0E24857}" dt="2021-05-07T07:38:58.508" v="201" actId="20577"/>
      <pc:docMkLst>
        <pc:docMk/>
      </pc:docMkLst>
      <pc:sldChg chg="addSp delSp modSp">
        <pc:chgData name="Ingeborg Berven Sundt" userId="S::ingebsu@oslomet.no::00eec56d-1fe6-4756-a4db-a7973d085148" providerId="AD" clId="Web-{337EC59F-C0EA-C000-167C-0FC0C0E24857}" dt="2021-05-07T07:38:58.508" v="201" actId="20577"/>
        <pc:sldMkLst>
          <pc:docMk/>
          <pc:sldMk cId="3344558263" sldId="257"/>
        </pc:sldMkLst>
        <pc:spChg chg="mod">
          <ac:chgData name="Ingeborg Berven Sundt" userId="S::ingebsu@oslomet.no::00eec56d-1fe6-4756-a4db-a7973d085148" providerId="AD" clId="Web-{337EC59F-C0EA-C000-167C-0FC0C0E24857}" dt="2021-05-07T07:26:39.978" v="26" actId="20577"/>
          <ac:spMkLst>
            <pc:docMk/>
            <pc:sldMk cId="3344558263" sldId="257"/>
            <ac:spMk id="2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25:37.367" v="18" actId="20577"/>
          <ac:spMkLst>
            <pc:docMk/>
            <pc:sldMk cId="3344558263" sldId="257"/>
            <ac:spMk id="21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4:38.972" v="146" actId="20577"/>
          <ac:spMkLst>
            <pc:docMk/>
            <pc:sldMk cId="3344558263" sldId="257"/>
            <ac:spMk id="22" creationId="{00000000-0000-0000-0000-000000000000}"/>
          </ac:spMkLst>
        </pc:spChg>
        <pc:spChg chg="add del mod">
          <ac:chgData name="Ingeborg Berven Sundt" userId="S::ingebsu@oslomet.no::00eec56d-1fe6-4756-a4db-a7973d085148" providerId="AD" clId="Web-{337EC59F-C0EA-C000-167C-0FC0C0E24857}" dt="2021-05-07T07:38:58.508" v="201" actId="20577"/>
          <ac:spMkLst>
            <pc:docMk/>
            <pc:sldMk cId="3344558263" sldId="257"/>
            <ac:spMk id="23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4:47.691" v="151" actId="20577"/>
          <ac:spMkLst>
            <pc:docMk/>
            <pc:sldMk cId="3344558263" sldId="257"/>
            <ac:spMk id="24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27:18.807" v="30" actId="20577"/>
          <ac:spMkLst>
            <pc:docMk/>
            <pc:sldMk cId="3344558263" sldId="257"/>
            <ac:spMk id="25" creationId="{00000000-0000-0000-0000-000000000000}"/>
          </ac:spMkLst>
        </pc:spChg>
        <pc:picChg chg="mod">
          <ac:chgData name="Ingeborg Berven Sundt" userId="S::ingebsu@oslomet.no::00eec56d-1fe6-4756-a4db-a7973d085148" providerId="AD" clId="Web-{337EC59F-C0EA-C000-167C-0FC0C0E24857}" dt="2021-05-07T07:38:30.336" v="192" actId="1076"/>
          <ac:picMkLst>
            <pc:docMk/>
            <pc:sldMk cId="3344558263" sldId="257"/>
            <ac:picMk id="14" creationId="{00000000-0000-0000-0000-000000000000}"/>
          </ac:picMkLst>
        </pc:picChg>
      </pc:sldChg>
      <pc:sldChg chg="modSp">
        <pc:chgData name="Ingeborg Berven Sundt" userId="S::ingebsu@oslomet.no::00eec56d-1fe6-4756-a4db-a7973d085148" providerId="AD" clId="Web-{337EC59F-C0EA-C000-167C-0FC0C0E24857}" dt="2021-05-07T07:34:03.002" v="140" actId="20577"/>
        <pc:sldMkLst>
          <pc:docMk/>
          <pc:sldMk cId="3060262506" sldId="258"/>
        </pc:sldMkLst>
        <pc:spChg chg="mod">
          <ac:chgData name="Ingeborg Berven Sundt" userId="S::ingebsu@oslomet.no::00eec56d-1fe6-4756-a4db-a7973d085148" providerId="AD" clId="Web-{337EC59F-C0EA-C000-167C-0FC0C0E24857}" dt="2021-05-07T07:28:14.339" v="47" actId="20577"/>
          <ac:spMkLst>
            <pc:docMk/>
            <pc:sldMk cId="3060262506" sldId="258"/>
            <ac:spMk id="19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3:16.095" v="126" actId="1076"/>
          <ac:spMkLst>
            <pc:docMk/>
            <pc:sldMk cId="3060262506" sldId="258"/>
            <ac:spMk id="21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4:03.002" v="140" actId="20577"/>
          <ac:spMkLst>
            <pc:docMk/>
            <pc:sldMk cId="3060262506" sldId="258"/>
            <ac:spMk id="22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3:50.221" v="136" actId="1076"/>
          <ac:spMkLst>
            <pc:docMk/>
            <pc:sldMk cId="3060262506" sldId="258"/>
            <ac:spMk id="23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2:56.626" v="119" actId="14100"/>
          <ac:spMkLst>
            <pc:docMk/>
            <pc:sldMk cId="3060262506" sldId="258"/>
            <ac:spMk id="24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1:36.375" v="97" actId="20577"/>
          <ac:spMkLst>
            <pc:docMk/>
            <pc:sldMk cId="3060262506" sldId="258"/>
            <ac:spMk id="25" creationId="{00000000-0000-0000-0000-000000000000}"/>
          </ac:spMkLst>
        </pc:spChg>
        <pc:picChg chg="mod">
          <ac:chgData name="Ingeborg Berven Sundt" userId="S::ingebsu@oslomet.no::00eec56d-1fe6-4756-a4db-a7973d085148" providerId="AD" clId="Web-{337EC59F-C0EA-C000-167C-0FC0C0E24857}" dt="2021-05-07T07:32:49.298" v="117" actId="688"/>
          <ac:picMkLst>
            <pc:docMk/>
            <pc:sldMk cId="3060262506" sldId="258"/>
            <ac:picMk id="18" creationId="{00000000-0000-0000-0000-000000000000}"/>
          </ac:picMkLst>
        </pc:picChg>
        <pc:picChg chg="mod">
          <ac:chgData name="Ingeborg Berven Sundt" userId="S::ingebsu@oslomet.no::00eec56d-1fe6-4756-a4db-a7973d085148" providerId="AD" clId="Web-{337EC59F-C0EA-C000-167C-0FC0C0E24857}" dt="2021-05-07T07:28:17.152" v="48" actId="1076"/>
          <ac:picMkLst>
            <pc:docMk/>
            <pc:sldMk cId="3060262506" sldId="258"/>
            <ac:picMk id="20" creationId="{00000000-0000-0000-0000-000000000000}"/>
          </ac:picMkLst>
        </pc:picChg>
      </pc:sldChg>
      <pc:sldChg chg="modSp">
        <pc:chgData name="Ingeborg Berven Sundt" userId="S::ingebsu@oslomet.no::00eec56d-1fe6-4756-a4db-a7973d085148" providerId="AD" clId="Web-{337EC59F-C0EA-C000-167C-0FC0C0E24857}" dt="2021-05-07T07:36:57.725" v="173" actId="20577"/>
        <pc:sldMkLst>
          <pc:docMk/>
          <pc:sldMk cId="3277986234" sldId="259"/>
        </pc:sldMkLst>
        <pc:spChg chg="mod">
          <ac:chgData name="Ingeborg Berven Sundt" userId="S::ingebsu@oslomet.no::00eec56d-1fe6-4756-a4db-a7973d085148" providerId="AD" clId="Web-{337EC59F-C0EA-C000-167C-0FC0C0E24857}" dt="2021-05-07T07:27:46.542" v="35" actId="20577"/>
          <ac:spMkLst>
            <pc:docMk/>
            <pc:sldMk cId="3277986234" sldId="259"/>
            <ac:spMk id="21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6:10.349" v="168" actId="20577"/>
          <ac:spMkLst>
            <pc:docMk/>
            <pc:sldMk cId="3277986234" sldId="259"/>
            <ac:spMk id="22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5:15.926" v="157" actId="1076"/>
          <ac:spMkLst>
            <pc:docMk/>
            <pc:sldMk cId="3277986234" sldId="259"/>
            <ac:spMk id="23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6:57.725" v="173" actId="20577"/>
          <ac:spMkLst>
            <pc:docMk/>
            <pc:sldMk cId="3277986234" sldId="259"/>
            <ac:spMk id="24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5:52.786" v="163" actId="20577"/>
          <ac:spMkLst>
            <pc:docMk/>
            <pc:sldMk cId="3277986234" sldId="259"/>
            <ac:spMk id="25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0:49.295" v="85" actId="20577"/>
          <ac:spMkLst>
            <pc:docMk/>
            <pc:sldMk cId="3277986234" sldId="259"/>
            <ac:spMk id="26" creationId="{00000000-0000-0000-0000-000000000000}"/>
          </ac:spMkLst>
        </pc:spChg>
      </pc:sldChg>
      <pc:sldChg chg="modSp">
        <pc:chgData name="Ingeborg Berven Sundt" userId="S::ingebsu@oslomet.no::00eec56d-1fe6-4756-a4db-a7973d085148" providerId="AD" clId="Web-{337EC59F-C0EA-C000-167C-0FC0C0E24857}" dt="2021-05-07T07:31:02.218" v="92" actId="1076"/>
        <pc:sldMkLst>
          <pc:docMk/>
          <pc:sldMk cId="311496215" sldId="260"/>
        </pc:sldMkLst>
        <pc:spChg chg="mod">
          <ac:chgData name="Ingeborg Berven Sundt" userId="S::ingebsu@oslomet.no::00eec56d-1fe6-4756-a4db-a7973d085148" providerId="AD" clId="Web-{337EC59F-C0EA-C000-167C-0FC0C0E24857}" dt="2021-05-07T07:30:16.092" v="77" actId="20577"/>
          <ac:spMkLst>
            <pc:docMk/>
            <pc:sldMk cId="311496215" sldId="260"/>
            <ac:spMk id="23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0:35.233" v="81" actId="20577"/>
          <ac:spMkLst>
            <pc:docMk/>
            <pc:sldMk cId="311496215" sldId="260"/>
            <ac:spMk id="24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1:02.218" v="92" actId="1076"/>
          <ac:spMkLst>
            <pc:docMk/>
            <pc:sldMk cId="311496215" sldId="260"/>
            <ac:spMk id="25" creationId="{00000000-0000-0000-0000-000000000000}"/>
          </ac:spMkLst>
        </pc:spChg>
      </pc:sldChg>
      <pc:sldChg chg="modSp">
        <pc:chgData name="Ingeborg Berven Sundt" userId="S::ingebsu@oslomet.no::00eec56d-1fe6-4756-a4db-a7973d085148" providerId="AD" clId="Web-{337EC59F-C0EA-C000-167C-0FC0C0E24857}" dt="2021-05-07T07:31:49.984" v="104" actId="1076"/>
        <pc:sldMkLst>
          <pc:docMk/>
          <pc:sldMk cId="1974855486" sldId="261"/>
        </pc:sldMkLst>
        <pc:spChg chg="mod">
          <ac:chgData name="Ingeborg Berven Sundt" userId="S::ingebsu@oslomet.no::00eec56d-1fe6-4756-a4db-a7973d085148" providerId="AD" clId="Web-{337EC59F-C0EA-C000-167C-0FC0C0E24857}" dt="2021-05-07T07:28:46.512" v="55" actId="1076"/>
          <ac:spMkLst>
            <pc:docMk/>
            <pc:sldMk cId="1974855486" sldId="261"/>
            <ac:spMk id="18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29:29.341" v="67" actId="1076"/>
          <ac:spMkLst>
            <pc:docMk/>
            <pc:sldMk cId="1974855486" sldId="261"/>
            <ac:spMk id="21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29:49.716" v="72" actId="20577"/>
          <ac:spMkLst>
            <pc:docMk/>
            <pc:sldMk cId="1974855486" sldId="261"/>
            <ac:spMk id="24" creationId="{00000000-0000-0000-0000-000000000000}"/>
          </ac:spMkLst>
        </pc:spChg>
        <pc:spChg chg="mod">
          <ac:chgData name="Ingeborg Berven Sundt" userId="S::ingebsu@oslomet.no::00eec56d-1fe6-4756-a4db-a7973d085148" providerId="AD" clId="Web-{337EC59F-C0EA-C000-167C-0FC0C0E24857}" dt="2021-05-07T07:31:49.984" v="104" actId="1076"/>
          <ac:spMkLst>
            <pc:docMk/>
            <pc:sldMk cId="1974855486" sldId="261"/>
            <ac:spMk id="25" creationId="{00000000-0000-0000-0000-000000000000}"/>
          </ac:spMkLst>
        </pc:spChg>
      </pc:sldChg>
    </pc:docChg>
  </pc:docChgLst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07.05.2021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63821" y="4000401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8555" y="3860774"/>
            <a:ext cx="2628041" cy="262804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91" y="661659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9" y="4262989"/>
            <a:ext cx="1795587" cy="1795587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482" y="1099435"/>
            <a:ext cx="1853057" cy="1853058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203" y="1030288"/>
            <a:ext cx="1559537" cy="155953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5073429" y="3800346"/>
            <a:ext cx="214275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Пчела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Pchila</a:t>
            </a:r>
            <a:r>
              <a:rPr lang="ru-RU" sz="1100" dirty="0">
                <a:ea typeface="+mn-lt"/>
                <a:cs typeface="+mn-lt"/>
              </a:rPr>
              <a:t>)</a:t>
            </a:r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Bie</a:t>
            </a:r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Bøtte og spade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Ball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Shorts</a:t>
            </a:r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Lekeplass</a:t>
            </a:r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Badedrakt</a:t>
            </a:r>
          </a:p>
        </p:txBody>
      </p:sp>
      <p:sp>
        <p:nvSpPr>
          <p:cNvPr id="21" name="TekstSylinder 20"/>
          <p:cNvSpPr txBox="1"/>
          <p:nvPr/>
        </p:nvSpPr>
        <p:spPr>
          <a:xfrm>
            <a:off x="5073429" y="554384"/>
            <a:ext cx="214275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Шорты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latin typeface="Calibri"/>
                <a:ea typeface="Calibri" panose="020F0502020204030204" pitchFamily="34" charset="0"/>
                <a:cs typeface="Arial"/>
              </a:rPr>
              <a:t>shorty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)</a:t>
            </a:r>
            <a:endParaRPr lang="nb-NO" sz="11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612353" y="3800346"/>
            <a:ext cx="219265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Купальник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Kupal'nik</a:t>
            </a:r>
            <a:r>
              <a:rPr lang="ru-RU" sz="1100" dirty="0">
                <a:ea typeface="+mn-lt"/>
                <a:cs typeface="+mn-lt"/>
              </a:rPr>
              <a:t>)</a:t>
            </a:r>
            <a:r>
              <a:rPr lang="ru-RU" sz="2000" dirty="0">
                <a:ea typeface="+mn-lt"/>
                <a:cs typeface="+mn-lt"/>
              </a:rPr>
              <a:t> </a:t>
            </a:r>
          </a:p>
        </p:txBody>
      </p:sp>
      <p:sp>
        <p:nvSpPr>
          <p:cNvPr id="23" name="TekstSylinder 22"/>
          <p:cNvSpPr txBox="1"/>
          <p:nvPr/>
        </p:nvSpPr>
        <p:spPr>
          <a:xfrm>
            <a:off x="8202786" y="433164"/>
            <a:ext cx="2624451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Игровая площадка</a:t>
            </a:r>
            <a:endParaRPr lang="en-US" dirty="0"/>
          </a:p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 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Igravaya</a:t>
            </a:r>
            <a:r>
              <a:rPr lang="ru-RU" sz="1100" dirty="0">
                <a:ea typeface="+mn-lt"/>
                <a:cs typeface="+mn-lt"/>
              </a:rPr>
              <a:t> </a:t>
            </a:r>
            <a:r>
              <a:rPr lang="ru-RU" sz="1100" dirty="0" err="1">
                <a:ea typeface="+mn-lt"/>
                <a:cs typeface="+mn-lt"/>
              </a:rPr>
              <a:t>plaschatka</a:t>
            </a:r>
            <a:r>
              <a:rPr lang="ru-RU" sz="1100" dirty="0">
                <a:ea typeface="+mn-lt"/>
                <a:cs typeface="+mn-lt"/>
              </a:rPr>
              <a:t>) </a:t>
            </a:r>
            <a:endParaRPr lang="ru-RU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174645" y="3786242"/>
            <a:ext cx="2775862" cy="5693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Ведёрко и лопатка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Vidyorka</a:t>
            </a:r>
            <a:r>
              <a:rPr lang="ru-RU" sz="1100" dirty="0">
                <a:ea typeface="+mn-lt"/>
                <a:cs typeface="+mn-lt"/>
              </a:rPr>
              <a:t> i </a:t>
            </a:r>
            <a:r>
              <a:rPr lang="ru-RU" sz="1100" dirty="0" err="1">
                <a:ea typeface="+mn-lt"/>
                <a:cs typeface="+mn-lt"/>
              </a:rPr>
              <a:t>lapatka</a:t>
            </a:r>
            <a:r>
              <a:rPr lang="ru-RU" sz="1100" dirty="0">
                <a:ea typeface="+mn-lt"/>
                <a:cs typeface="+mn-lt"/>
              </a:rPr>
              <a:t>) </a:t>
            </a:r>
          </a:p>
        </p:txBody>
      </p:sp>
      <p:sp>
        <p:nvSpPr>
          <p:cNvPr id="25" name="TekstSylinder 24"/>
          <p:cNvSpPr txBox="1"/>
          <p:nvPr/>
        </p:nvSpPr>
        <p:spPr>
          <a:xfrm>
            <a:off x="1557951" y="495744"/>
            <a:ext cx="2363185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Мяч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Myach</a:t>
            </a:r>
            <a:r>
              <a:rPr lang="ru-RU" sz="1100" dirty="0">
                <a:ea typeface="+mn-lt"/>
                <a:cs typeface="+mn-lt"/>
              </a:rPr>
              <a:t>)</a:t>
            </a:r>
            <a:endParaRPr lang="ru-RU" sz="11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583" y="944526"/>
            <a:ext cx="1893585" cy="189358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637" y="915310"/>
            <a:ext cx="1922801" cy="192280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90811" y="4039813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542" y="1046387"/>
            <a:ext cx="1803070" cy="1684186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Regn</a:t>
            </a:r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Blomster</a:t>
            </a:r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Håndkle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Basseng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Båt</a:t>
            </a:r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Is</a:t>
            </a:r>
          </a:p>
        </p:txBody>
      </p:sp>
      <p:sp>
        <p:nvSpPr>
          <p:cNvPr id="19" name="TekstSylinder 18"/>
          <p:cNvSpPr txBox="1"/>
          <p:nvPr/>
        </p:nvSpPr>
        <p:spPr>
          <a:xfrm>
            <a:off x="1890811" y="541150"/>
            <a:ext cx="1963534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Дождь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Dozhd</a:t>
            </a:r>
            <a:r>
              <a:rPr lang="ru-RU" sz="1100" dirty="0">
                <a:ea typeface="+mn-lt"/>
                <a:cs typeface="+mn-lt"/>
              </a:rPr>
              <a:t>')</a:t>
            </a:r>
          </a:p>
        </p:txBody>
      </p:sp>
      <p:sp>
        <p:nvSpPr>
          <p:cNvPr id="21" name="TekstSylinder 20"/>
          <p:cNvSpPr txBox="1"/>
          <p:nvPr/>
        </p:nvSpPr>
        <p:spPr>
          <a:xfrm>
            <a:off x="5182118" y="541150"/>
            <a:ext cx="183424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Цветы </a:t>
            </a:r>
            <a:r>
              <a:rPr lang="ru-RU" sz="1100" dirty="0" smtClean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smtClean="0">
                <a:ea typeface="+mn-lt"/>
                <a:cs typeface="+mn-lt"/>
              </a:rPr>
              <a:t>Tsvity</a:t>
            </a:r>
            <a:r>
              <a:rPr lang="ru-RU" sz="1100" dirty="0">
                <a:ea typeface="+mn-lt"/>
                <a:cs typeface="+mn-lt"/>
              </a:rPr>
              <a:t>)</a:t>
            </a:r>
            <a:endParaRPr lang="nb-NO" sz="1100" dirty="0">
              <a:ea typeface="+mn-lt"/>
              <a:cs typeface="+mn-lt"/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8201067" y="3795310"/>
            <a:ext cx="259470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Бассейн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Baseyn</a:t>
            </a:r>
            <a:r>
              <a:rPr lang="ru-RU" sz="1100" dirty="0">
                <a:ea typeface="+mn-lt"/>
                <a:cs typeface="+mn-lt"/>
              </a:rPr>
              <a:t>)</a:t>
            </a:r>
            <a:r>
              <a:rPr lang="ru-RU" sz="2000" dirty="0">
                <a:ea typeface="+mn-lt"/>
                <a:cs typeface="+mn-lt"/>
              </a:rPr>
              <a:t> </a:t>
            </a:r>
          </a:p>
        </p:txBody>
      </p:sp>
      <p:sp>
        <p:nvSpPr>
          <p:cNvPr id="23" name="TekstSylinder 22"/>
          <p:cNvSpPr txBox="1"/>
          <p:nvPr/>
        </p:nvSpPr>
        <p:spPr>
          <a:xfrm>
            <a:off x="8277106" y="483535"/>
            <a:ext cx="2661314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Полотенце 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Palatentse</a:t>
            </a:r>
            <a:r>
              <a:rPr lang="ru-RU" sz="1100" dirty="0">
                <a:ea typeface="+mn-lt"/>
                <a:cs typeface="+mn-lt"/>
              </a:rPr>
              <a:t>)</a:t>
            </a:r>
            <a:r>
              <a:rPr lang="ru-RU" sz="2000" dirty="0">
                <a:ea typeface="+mn-lt"/>
                <a:cs typeface="+mn-lt"/>
              </a:rPr>
              <a:t> </a:t>
            </a:r>
          </a:p>
        </p:txBody>
      </p:sp>
      <p:sp>
        <p:nvSpPr>
          <p:cNvPr id="24" name="TekstSylinder 23"/>
          <p:cNvSpPr txBox="1"/>
          <p:nvPr/>
        </p:nvSpPr>
        <p:spPr>
          <a:xfrm>
            <a:off x="1761229" y="3708014"/>
            <a:ext cx="1766641" cy="5693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Мороженное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Marozhenaye</a:t>
            </a:r>
            <a:r>
              <a:rPr lang="ru-RU" sz="1100" dirty="0">
                <a:ea typeface="+mn-lt"/>
                <a:cs typeface="+mn-lt"/>
              </a:rPr>
              <a:t>)</a:t>
            </a:r>
          </a:p>
        </p:txBody>
      </p:sp>
      <p:sp>
        <p:nvSpPr>
          <p:cNvPr id="25" name="TekstSylinder 24"/>
          <p:cNvSpPr txBox="1"/>
          <p:nvPr/>
        </p:nvSpPr>
        <p:spPr>
          <a:xfrm>
            <a:off x="4780825" y="3775476"/>
            <a:ext cx="259817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Лодка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Lotka</a:t>
            </a:r>
            <a:r>
              <a:rPr lang="ru-RU" sz="1100" dirty="0">
                <a:ea typeface="+mn-lt"/>
                <a:cs typeface="+mn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80" y="767900"/>
            <a:ext cx="2150311" cy="2150311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326" y="4412780"/>
            <a:ext cx="1983789" cy="1591237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15179"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7733177">
            <a:off x="2014626" y="4159001"/>
            <a:ext cx="1156441" cy="2381846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133" y="4024500"/>
            <a:ext cx="2266706" cy="2266706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Sol</a:t>
            </a:r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Parasoll</a:t>
            </a:r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20" y="869023"/>
            <a:ext cx="1965395" cy="196539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8923653" y="2834418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Sandaler</a:t>
            </a:r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Plaster</a:t>
            </a:r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Trampoline</a:t>
            </a:r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Solkrem</a:t>
            </a:r>
          </a:p>
        </p:txBody>
      </p:sp>
      <p:sp>
        <p:nvSpPr>
          <p:cNvPr id="21" name="TekstSylinder 20"/>
          <p:cNvSpPr txBox="1"/>
          <p:nvPr/>
        </p:nvSpPr>
        <p:spPr>
          <a:xfrm>
            <a:off x="8830491" y="499691"/>
            <a:ext cx="1331042" cy="5693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Сандалии</a:t>
            </a:r>
            <a:r>
              <a:rPr lang="nb-NO" sz="2000" dirty="0">
                <a:latin typeface="Calibri"/>
                <a:ea typeface="Calibri" panose="020F0502020204030204" pitchFamily="34" charset="0"/>
                <a:cs typeface="Calibri"/>
              </a:rPr>
              <a:t> </a:t>
            </a:r>
            <a:r>
              <a:rPr lang="nb-NO" sz="1100" dirty="0">
                <a:latin typeface="Calibri"/>
                <a:ea typeface="Calibri" panose="020F0502020204030204" pitchFamily="34" charset="0"/>
                <a:cs typeface="Calibri"/>
              </a:rPr>
              <a:t>(</a:t>
            </a:r>
            <a:r>
              <a:rPr lang="nb-NO" sz="1100" dirty="0" err="1">
                <a:latin typeface="Calibri"/>
                <a:ea typeface="Calibri" panose="020F0502020204030204" pitchFamily="34" charset="0"/>
                <a:cs typeface="Calibri"/>
              </a:rPr>
              <a:t>sandali</a:t>
            </a:r>
            <a:r>
              <a:rPr lang="nb-NO" sz="1100" dirty="0">
                <a:latin typeface="Calibri"/>
                <a:ea typeface="Calibri" panose="020F0502020204030204" pitchFamily="34" charset="0"/>
                <a:cs typeface="Calibri"/>
              </a:rPr>
              <a:t>)</a:t>
            </a:r>
            <a:endParaRPr lang="nb-NO" sz="11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268999" y="3749145"/>
            <a:ext cx="273511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dirty="0">
                <a:latin typeface="Calibri"/>
                <a:ea typeface="Calibri" panose="020F0502020204030204" pitchFamily="34" charset="0"/>
                <a:cs typeface="Arial"/>
              </a:rPr>
              <a:t>Крем от </a:t>
            </a:r>
            <a:r>
              <a:rPr lang="ru-RU" dirty="0" smtClean="0">
                <a:latin typeface="Calibri"/>
                <a:ea typeface="Calibri" panose="020F0502020204030204" pitchFamily="34" charset="0"/>
                <a:cs typeface="Arial"/>
              </a:rPr>
              <a:t>загара</a:t>
            </a:r>
            <a:endParaRPr lang="nb-NO" dirty="0" smtClean="0">
              <a:latin typeface="Calibri"/>
              <a:ea typeface="Calibri" panose="020F0502020204030204" pitchFamily="34" charset="0"/>
              <a:cs typeface="Arial"/>
            </a:endParaRPr>
          </a:p>
          <a:p>
            <a:pPr algn="ctr"/>
            <a:r>
              <a:rPr lang="ru-RU" dirty="0" smtClean="0">
                <a:latin typeface="Calibri"/>
                <a:ea typeface="Calibri" panose="020F0502020204030204" pitchFamily="34" charset="0"/>
                <a:cs typeface="Arial"/>
              </a:rPr>
              <a:t>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>
                <a:ea typeface="+mn-lt"/>
                <a:cs typeface="+mn-lt"/>
              </a:rPr>
              <a:t>Kryem at zagara)</a:t>
            </a:r>
          </a:p>
        </p:txBody>
      </p:sp>
      <p:sp>
        <p:nvSpPr>
          <p:cNvPr id="23" name="TekstSylinder 22"/>
          <p:cNvSpPr txBox="1"/>
          <p:nvPr/>
        </p:nvSpPr>
        <p:spPr>
          <a:xfrm>
            <a:off x="1653854" y="458280"/>
            <a:ext cx="206519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Солнце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Sontse</a:t>
            </a:r>
            <a:r>
              <a:rPr lang="ru-RU" sz="1100" dirty="0">
                <a:ea typeface="+mn-lt"/>
                <a:cs typeface="+mn-lt"/>
              </a:rPr>
              <a:t>)</a:t>
            </a:r>
          </a:p>
        </p:txBody>
      </p:sp>
      <p:sp>
        <p:nvSpPr>
          <p:cNvPr id="24" name="TekstSylinder 23"/>
          <p:cNvSpPr txBox="1"/>
          <p:nvPr/>
        </p:nvSpPr>
        <p:spPr>
          <a:xfrm>
            <a:off x="8923653" y="3786124"/>
            <a:ext cx="1268362" cy="5693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Пластырь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Plastyr</a:t>
            </a:r>
            <a:r>
              <a:rPr lang="ru-RU" sz="1100" dirty="0">
                <a:ea typeface="+mn-lt"/>
                <a:cs typeface="+mn-lt"/>
              </a:rPr>
              <a:t>')</a:t>
            </a:r>
            <a:endParaRPr lang="nb-NO" sz="11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4952238" y="411677"/>
            <a:ext cx="236122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Зонтик от солнца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Zontik</a:t>
            </a:r>
            <a:r>
              <a:rPr lang="ru-RU" sz="1100" dirty="0">
                <a:ea typeface="+mn-lt"/>
                <a:cs typeface="+mn-lt"/>
              </a:rPr>
              <a:t> </a:t>
            </a:r>
            <a:r>
              <a:rPr lang="ru-RU" sz="1100" dirty="0" err="1">
                <a:ea typeface="+mn-lt"/>
                <a:cs typeface="+mn-lt"/>
              </a:rPr>
              <a:t>at</a:t>
            </a:r>
            <a:r>
              <a:rPr lang="ru-RU" sz="1100" dirty="0">
                <a:ea typeface="+mn-lt"/>
                <a:cs typeface="+mn-lt"/>
              </a:rPr>
              <a:t> </a:t>
            </a:r>
            <a:r>
              <a:rPr lang="ru-RU" sz="1100" dirty="0" err="1">
                <a:ea typeface="+mn-lt"/>
                <a:cs typeface="+mn-lt"/>
              </a:rPr>
              <a:t>sontsa</a:t>
            </a:r>
            <a:r>
              <a:rPr lang="ru-RU" sz="1100" dirty="0">
                <a:ea typeface="+mn-lt"/>
                <a:cs typeface="+mn-lt"/>
              </a:rPr>
              <a:t>)</a:t>
            </a:r>
            <a:r>
              <a:rPr lang="ru-RU" sz="2000" dirty="0">
                <a:ea typeface="+mn-lt"/>
                <a:cs typeface="+mn-lt"/>
              </a:rPr>
              <a:t> </a:t>
            </a:r>
          </a:p>
        </p:txBody>
      </p:sp>
      <p:sp>
        <p:nvSpPr>
          <p:cNvPr id="26" name="TekstSylinder 25"/>
          <p:cNvSpPr txBox="1"/>
          <p:nvPr/>
        </p:nvSpPr>
        <p:spPr>
          <a:xfrm>
            <a:off x="4627489" y="3716905"/>
            <a:ext cx="288000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Трамплин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Tramplin</a:t>
            </a:r>
            <a:r>
              <a:rPr lang="ru-RU" sz="1100" dirty="0">
                <a:ea typeface="+mn-lt"/>
                <a:cs typeface="+mn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33608" y="366987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55898" y="3884002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691" y="4091082"/>
            <a:ext cx="1986125" cy="198612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521" y="4054285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37" y="1001503"/>
            <a:ext cx="1795775" cy="179577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360" y="714082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668" y="835212"/>
            <a:ext cx="2270181" cy="2270181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Vannkanne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Solbriller</a:t>
            </a:r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Krabbe</a:t>
            </a:r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Strand</a:t>
            </a:r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Sparkesykkel</a:t>
            </a:r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Vannmelon</a:t>
            </a:r>
          </a:p>
        </p:txBody>
      </p:sp>
      <p:sp>
        <p:nvSpPr>
          <p:cNvPr id="20" name="TekstSylinder 19"/>
          <p:cNvSpPr txBox="1"/>
          <p:nvPr/>
        </p:nvSpPr>
        <p:spPr>
          <a:xfrm>
            <a:off x="4756737" y="601393"/>
            <a:ext cx="2658736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Солнечные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очки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nb-NO" sz="11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nb-NO" sz="1100" dirty="0" err="1"/>
              <a:t>Solnichniye</a:t>
            </a:r>
            <a:r>
              <a:rPr lang="nb-NO" sz="1100" dirty="0"/>
              <a:t> </a:t>
            </a:r>
            <a:r>
              <a:rPr lang="nb-NO" sz="1100" dirty="0" err="1" smtClean="0"/>
              <a:t>achki</a:t>
            </a:r>
            <a:r>
              <a:rPr lang="nb-NO" sz="1100" dirty="0"/>
              <a:t>)</a:t>
            </a:r>
            <a:endParaRPr lang="nb-NO" sz="11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290204" y="3733908"/>
            <a:ext cx="23668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Пляж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nb-NO" sz="11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nb-NO" sz="1100" dirty="0" err="1" smtClean="0"/>
              <a:t>Plyash</a:t>
            </a:r>
            <a:r>
              <a:rPr lang="nb-NO" sz="1100" dirty="0"/>
              <a:t>)</a:t>
            </a:r>
            <a:endParaRPr lang="nb-NO" sz="11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4586434" y="3704691"/>
            <a:ext cx="2921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Самокат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nb-NO" sz="11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nb-NO" sz="1100" dirty="0" err="1" smtClean="0"/>
              <a:t>Samakat</a:t>
            </a:r>
            <a:r>
              <a:rPr lang="nb-NO" sz="1100" dirty="0"/>
              <a:t>)</a:t>
            </a:r>
            <a:endParaRPr lang="nb-NO" sz="11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580474" y="544978"/>
            <a:ext cx="178626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Краб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Krap</a:t>
            </a:r>
            <a:r>
              <a:rPr lang="ru-RU" sz="1100" dirty="0">
                <a:ea typeface="+mn-lt"/>
                <a:cs typeface="+mn-lt"/>
              </a:rPr>
              <a:t>)</a:t>
            </a:r>
          </a:p>
        </p:txBody>
      </p:sp>
      <p:sp>
        <p:nvSpPr>
          <p:cNvPr id="24" name="TekstSylinder 23"/>
          <p:cNvSpPr txBox="1"/>
          <p:nvPr/>
        </p:nvSpPr>
        <p:spPr>
          <a:xfrm>
            <a:off x="1259019" y="537063"/>
            <a:ext cx="2796793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Лейка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Leyka</a:t>
            </a:r>
            <a:r>
              <a:rPr lang="ru-RU" sz="1100" dirty="0">
                <a:ea typeface="+mn-lt"/>
                <a:cs typeface="+mn-lt"/>
              </a:rPr>
              <a:t>)</a:t>
            </a:r>
            <a:endParaRPr lang="nb-NO" sz="11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1611482" y="3781493"/>
            <a:ext cx="204650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Арбуз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Arbuz</a:t>
            </a:r>
            <a:r>
              <a:rPr lang="ru-RU" sz="1100" dirty="0">
                <a:ea typeface="+mn-lt"/>
                <a:cs typeface="+mn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477559" y="1059158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076107" y="4352705"/>
            <a:ext cx="1896097" cy="1818219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372" y="908298"/>
            <a:ext cx="2113017" cy="2113017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822" y="4013899"/>
            <a:ext cx="2119987" cy="2119987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084" y="908298"/>
            <a:ext cx="1935622" cy="1935622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572757" y="4066118"/>
            <a:ext cx="1833721" cy="2184285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Caps</a:t>
            </a:r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Mygg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9150077" y="2924877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Bade</a:t>
            </a:r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Jordbær</a:t>
            </a:r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Hoppe tau</a:t>
            </a:r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Sykkel</a:t>
            </a:r>
          </a:p>
        </p:txBody>
      </p:sp>
      <p:sp>
        <p:nvSpPr>
          <p:cNvPr id="18" name="TekstSylinder 17"/>
          <p:cNvSpPr txBox="1"/>
          <p:nvPr/>
        </p:nvSpPr>
        <p:spPr>
          <a:xfrm>
            <a:off x="8386882" y="524891"/>
            <a:ext cx="2223071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Купаться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Kupatsa</a:t>
            </a:r>
            <a:r>
              <a:rPr lang="ru-RU" sz="1100" dirty="0">
                <a:ea typeface="+mn-lt"/>
                <a:cs typeface="+mn-lt"/>
              </a:rPr>
              <a:t>)</a:t>
            </a:r>
          </a:p>
        </p:txBody>
      </p:sp>
      <p:sp>
        <p:nvSpPr>
          <p:cNvPr id="21" name="TekstSylinder 20"/>
          <p:cNvSpPr txBox="1"/>
          <p:nvPr/>
        </p:nvSpPr>
        <p:spPr>
          <a:xfrm>
            <a:off x="1383839" y="3764060"/>
            <a:ext cx="2657564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cs typeface="Arial"/>
              </a:rPr>
              <a:t>Велосипед </a:t>
            </a:r>
            <a:r>
              <a:rPr lang="ru-RU" sz="1100" dirty="0">
                <a:latin typeface="Calibri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Vilasiped</a:t>
            </a:r>
            <a:r>
              <a:rPr lang="ru-RU" sz="1100" dirty="0">
                <a:ea typeface="+mn-lt"/>
                <a:cs typeface="+mn-lt"/>
              </a:rPr>
              <a:t>)</a:t>
            </a:r>
          </a:p>
        </p:txBody>
      </p:sp>
      <p:sp>
        <p:nvSpPr>
          <p:cNvPr id="22" name="TekstSylinder 21"/>
          <p:cNvSpPr txBox="1"/>
          <p:nvPr/>
        </p:nvSpPr>
        <p:spPr>
          <a:xfrm>
            <a:off x="5154149" y="510033"/>
            <a:ext cx="1887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Комар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nb-NO" sz="11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nb-NO" sz="1100" dirty="0" err="1" smtClean="0"/>
              <a:t>Kamar</a:t>
            </a:r>
            <a:r>
              <a:rPr lang="nb-NO" sz="1100" dirty="0"/>
              <a:t>)</a:t>
            </a:r>
            <a:endParaRPr lang="nb-NO" sz="11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088791" y="3816748"/>
            <a:ext cx="2819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Клубника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nb-NO" sz="11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nb-NO" sz="1100" dirty="0" err="1" smtClean="0"/>
              <a:t>Klubnika</a:t>
            </a:r>
            <a:r>
              <a:rPr lang="nb-NO" sz="1100" dirty="0"/>
              <a:t>)</a:t>
            </a:r>
            <a:endParaRPr lang="nb-NO" sz="11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4960478" y="3764276"/>
            <a:ext cx="227483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Скакалка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Skakalka</a:t>
            </a:r>
            <a:r>
              <a:rPr lang="ru-RU" sz="1100" dirty="0">
                <a:ea typeface="+mn-lt"/>
                <a:cs typeface="+mn-lt"/>
              </a:rPr>
              <a:t>)</a:t>
            </a:r>
          </a:p>
        </p:txBody>
      </p:sp>
      <p:sp>
        <p:nvSpPr>
          <p:cNvPr id="25" name="TekstSylinder 24"/>
          <p:cNvSpPr txBox="1"/>
          <p:nvPr/>
        </p:nvSpPr>
        <p:spPr>
          <a:xfrm>
            <a:off x="1802905" y="532640"/>
            <a:ext cx="1821214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ru-RU" sz="2000" dirty="0">
                <a:latin typeface="Calibri"/>
                <a:ea typeface="Calibri" panose="020F0502020204030204" pitchFamily="34" charset="0"/>
                <a:cs typeface="Arial"/>
              </a:rPr>
              <a:t>Кепка </a:t>
            </a:r>
            <a:r>
              <a:rPr lang="ru-RU" sz="1100" dirty="0">
                <a:latin typeface="Calibri"/>
                <a:ea typeface="Calibri" panose="020F0502020204030204" pitchFamily="34" charset="0"/>
                <a:cs typeface="Arial"/>
              </a:rPr>
              <a:t>(</a:t>
            </a:r>
            <a:r>
              <a:rPr lang="ru-RU" sz="1100" dirty="0" err="1">
                <a:ea typeface="+mn-lt"/>
                <a:cs typeface="+mn-lt"/>
              </a:rPr>
              <a:t>Kepka</a:t>
            </a:r>
            <a:r>
              <a:rPr lang="ru-RU" sz="1100" dirty="0">
                <a:ea typeface="+mn-lt"/>
                <a:cs typeface="+mn-lt"/>
              </a:rPr>
              <a:t>)</a:t>
            </a:r>
            <a:r>
              <a:rPr lang="ru-RU" sz="2000" dirty="0">
                <a:ea typeface="+mn-lt"/>
                <a:cs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CD0D13222F2204DB8BC4FEF0F950B1D" ma:contentTypeVersion="11" ma:contentTypeDescription="Opprett et nytt dokument." ma:contentTypeScope="" ma:versionID="dc95e2d2552af1dfea605c219970cf82">
  <xsd:schema xmlns:xsd="http://www.w3.org/2001/XMLSchema" xmlns:xs="http://www.w3.org/2001/XMLSchema" xmlns:p="http://schemas.microsoft.com/office/2006/metadata/properties" xmlns:ns3="5b8262f2-4348-4848-bdc3-0c47b1118b32" xmlns:ns4="7215250a-43a4-41dc-97c2-30eed6f49777" targetNamespace="http://schemas.microsoft.com/office/2006/metadata/properties" ma:root="true" ma:fieldsID="aa5522fc73ffa72a4830cd22c62a3bfe" ns3:_="" ns4:_="">
    <xsd:import namespace="5b8262f2-4348-4848-bdc3-0c47b1118b32"/>
    <xsd:import namespace="7215250a-43a4-41dc-97c2-30eed6f4977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262f2-4348-4848-bdc3-0c47b1118b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15250a-43a4-41dc-97c2-30eed6f4977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http://schemas.microsoft.com/office/2006/metadata/properties"/>
    <ds:schemaRef ds:uri="7215250a-43a4-41dc-97c2-30eed6f49777"/>
    <ds:schemaRef ds:uri="http://purl.org/dc/terms/"/>
    <ds:schemaRef ds:uri="http://schemas.openxmlformats.org/package/2006/metadata/core-properties"/>
    <ds:schemaRef ds:uri="5b8262f2-4348-4848-bdc3-0c47b1118b32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1DC5836-771D-4C51-B6DB-6B424F8558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8262f2-4348-4848-bdc3-0c47b1118b32"/>
    <ds:schemaRef ds:uri="7215250a-43a4-41dc-97c2-30eed6f497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228</Words>
  <Application>Microsoft Office PowerPoint</Application>
  <PresentationFormat>Widescreen</PresentationFormat>
  <Paragraphs>100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149</cp:revision>
  <cp:lastPrinted>2019-11-06T13:05:24Z</cp:lastPrinted>
  <dcterms:created xsi:type="dcterms:W3CDTF">2019-11-06T12:44:04Z</dcterms:created>
  <dcterms:modified xsi:type="dcterms:W3CDTF">2021-05-07T07:51:48Z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0x0101004CD0D13222F2204DB8BC4FEF0F950B1D</vt:lpwstr>
  </property>
  <property fmtid="{D5CDD505-2E9C-101B-9397-08002B2CF9AE}" pid="3" name="Order">
    <vt:r8>100</vt:r8>
  </property>
</Properties>
</file>