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7" r:id="rId5"/>
    <p:sldId id="256" r:id="rId6"/>
    <p:sldId id="258" r:id="rId7"/>
    <p:sldId id="262" r:id="rId8"/>
    <p:sldId id="259" r:id="rId9"/>
    <p:sldId id="263" r:id="rId10"/>
    <p:sldId id="260" r:id="rId11"/>
    <p:sldId id="264" r:id="rId12"/>
    <p:sldId id="261" r:id="rId13"/>
    <p:sldId id="265" r:id="rId14"/>
    <p:sldId id="266" r:id="rId15"/>
    <p:sldId id="267" r:id="rId16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eborg Berven Sundt" initials="IBS" lastIdx="0" clrIdx="0">
    <p:extLst>
      <p:ext uri="{19B8F6BF-5375-455C-9EA6-DF929625EA0E}">
        <p15:presenceInfo xmlns:p15="http://schemas.microsoft.com/office/powerpoint/2012/main" userId="S-1-5-21-1863720338-3756794802-1280956878-12280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9900"/>
    <a:srgbClr val="FF66FF"/>
    <a:srgbClr val="C24A0F"/>
    <a:srgbClr val="F59E6D"/>
    <a:srgbClr val="C7A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47DFEA-06C1-43B0-BBA3-26968CB82B74}" v="10" dt="2019-12-01T20:43:17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86480" autoAdjust="0"/>
  </p:normalViewPr>
  <p:slideViewPr>
    <p:cSldViewPr snapToGrid="0">
      <p:cViewPr varScale="1">
        <p:scale>
          <a:sx n="72" d="100"/>
          <a:sy n="72" d="100"/>
        </p:scale>
        <p:origin x="123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B47DFEA-06C1-43B0-BBA3-26968CB82B74}"/>
    <pc:docChg chg="modSld">
      <pc:chgData name="" userId="" providerId="" clId="Web-{5B47DFEA-06C1-43B0-BBA3-26968CB82B74}" dt="2019-12-01T20:43:17.137" v="9" actId="20577"/>
      <pc:docMkLst>
        <pc:docMk/>
      </pc:docMkLst>
      <pc:sldChg chg="modSp">
        <pc:chgData name="" userId="" providerId="" clId="Web-{5B47DFEA-06C1-43B0-BBA3-26968CB82B74}" dt="2019-12-01T20:43:17.137" v="8" actId="20577"/>
        <pc:sldMkLst>
          <pc:docMk/>
          <pc:sldMk cId="3465032601" sldId="260"/>
        </pc:sldMkLst>
        <pc:spChg chg="mod">
          <ac:chgData name="" userId="" providerId="" clId="Web-{5B47DFEA-06C1-43B0-BBA3-26968CB82B74}" dt="2019-12-01T20:43:17.137" v="8" actId="20577"/>
          <ac:spMkLst>
            <pc:docMk/>
            <pc:sldMk cId="3465032601" sldId="260"/>
            <ac:spMk id="3" creationId="{00000000-0000-0000-0000-000000000000}"/>
          </ac:spMkLst>
        </pc:spChg>
      </pc:sldChg>
      <pc:sldChg chg="modSp">
        <pc:chgData name="" userId="" providerId="" clId="Web-{5B47DFEA-06C1-43B0-BBA3-26968CB82B74}" dt="2019-12-01T20:42:43.965" v="2" actId="20577"/>
        <pc:sldMkLst>
          <pc:docMk/>
          <pc:sldMk cId="1855378111" sldId="262"/>
        </pc:sldMkLst>
        <pc:spChg chg="mod">
          <ac:chgData name="" userId="" providerId="" clId="Web-{5B47DFEA-06C1-43B0-BBA3-26968CB82B74}" dt="2019-12-01T20:42:43.965" v="2" actId="20577"/>
          <ac:spMkLst>
            <pc:docMk/>
            <pc:sldMk cId="1855378111" sldId="262"/>
            <ac:spMk id="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98EB5-F76E-4282-ADD8-F06940680363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B311-4E28-403C-82AE-21413C14B7B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14548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0DBB7-C5FF-44B5-B5A1-6AC52A2219F0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84280-0DD0-4F2E-88E3-84E9AFFCC48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861631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84280-0DD0-4F2E-88E3-84E9AFFCC48E}" type="slidenum">
              <a:rPr lang="nb-NO" smtClean="0"/>
              <a:t>1</a:t>
            </a:fld>
            <a:endParaRPr lang="nb-NO"/>
          </a:p>
        </p:txBody>
      </p:sp>
      <p:sp>
        <p:nvSpPr>
          <p:cNvPr id="5" name="Plassholder for topptekst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b-NO"/>
              <a:t>Arabisk/ bokmål</a:t>
            </a:r>
          </a:p>
        </p:txBody>
      </p:sp>
    </p:spTree>
    <p:extLst>
      <p:ext uri="{BB962C8B-B14F-4D97-AF65-F5344CB8AC3E}">
        <p14:creationId xmlns:p14="http://schemas.microsoft.com/office/powerpoint/2010/main" val="1322797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31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24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735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320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846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354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30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295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658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351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6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0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7" Type="http://schemas.openxmlformats.org/officeDocument/2006/relationships/image" Target="../media/image26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7" Type="http://schemas.openxmlformats.org/officeDocument/2006/relationships/image" Target="../media/image32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g"/><Relationship Id="rId5" Type="http://schemas.openxmlformats.org/officeDocument/2006/relationships/image" Target="../media/image30.png"/><Relationship Id="rId4" Type="http://schemas.openxmlformats.org/officeDocument/2006/relationships/image" Target="../media/image2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75015" y="37005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75015" y="3642606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6" t="17945" r="11190" b="20469"/>
          <a:stretch/>
        </p:blipFill>
        <p:spPr>
          <a:xfrm>
            <a:off x="4752227" y="3860292"/>
            <a:ext cx="2623932" cy="201403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413" y="3949990"/>
            <a:ext cx="2384465" cy="2384465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91" y="661659"/>
            <a:ext cx="2330529" cy="2330529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269" y="4262989"/>
            <a:ext cx="1795587" cy="1795587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492" y="760668"/>
            <a:ext cx="2202839" cy="2202839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293" y="1145757"/>
            <a:ext cx="1559537" cy="1559537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5649714" y="3800346"/>
            <a:ext cx="847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Shinni</a:t>
            </a:r>
            <a:endParaRPr lang="nb-NO" sz="2000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812308" y="5905507"/>
            <a:ext cx="522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Bie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8844395" y="5993960"/>
            <a:ext cx="1628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Bøtte og spade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2409165" y="2767827"/>
            <a:ext cx="593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Ball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70197" y="2647299"/>
            <a:ext cx="78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Shorts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8971177" y="2853101"/>
            <a:ext cx="1087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Lekeplass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049309" y="6058576"/>
            <a:ext cx="117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Badedrakt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073429" y="554384"/>
            <a:ext cx="2142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Surwaal dabagaab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1612353" y="3800346"/>
            <a:ext cx="2192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Maryaha dabaasha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757818" y="406921"/>
            <a:ext cx="15143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Goob Ciyaar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404976" y="3800346"/>
            <a:ext cx="2324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Baaldi iyo majarafad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229235" y="495744"/>
            <a:ext cx="953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Kubad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344558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303668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191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42373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60998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583" y="944526"/>
            <a:ext cx="1893585" cy="189358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692" y="4290148"/>
            <a:ext cx="1837978" cy="1837978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637" y="915310"/>
            <a:ext cx="1922801" cy="1922801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2" t="6063" r="17424" b="5209"/>
          <a:stretch/>
        </p:blipFill>
        <p:spPr>
          <a:xfrm>
            <a:off x="1845454" y="3994456"/>
            <a:ext cx="1600532" cy="2212913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942" y="4553086"/>
            <a:ext cx="2146611" cy="1425484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185" y="955673"/>
            <a:ext cx="1803070" cy="1684186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83637" y="2841472"/>
            <a:ext cx="661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Regn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667316" y="2782671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Blomster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9117444" y="2829028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Håndkle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9090889" y="6141218"/>
            <a:ext cx="94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Basseng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819295" y="6075075"/>
            <a:ext cx="496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Båt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2453679" y="6071567"/>
            <a:ext cx="36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Is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2307191" y="427305"/>
            <a:ext cx="814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Roob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667316" y="505097"/>
            <a:ext cx="855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Ubax 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8681696" y="3868260"/>
            <a:ext cx="17977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Barkad </a:t>
            </a: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dabaal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9006356" y="495793"/>
            <a:ext cx="1101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Tuwaal 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2106350" y="3768559"/>
            <a:ext cx="972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Jalaato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5649198" y="3775476"/>
            <a:ext cx="891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Dooni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06026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14626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980" y="767900"/>
            <a:ext cx="2150311" cy="2150311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544" y="4212274"/>
            <a:ext cx="2305746" cy="1849485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15179">
            <a:off x="1650198" y="778973"/>
            <a:ext cx="2077428" cy="2077428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59" r="26289"/>
          <a:stretch/>
        </p:blipFill>
        <p:spPr>
          <a:xfrm rot="18573061">
            <a:off x="2178728" y="4412141"/>
            <a:ext cx="901706" cy="185718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289" y="4287463"/>
            <a:ext cx="1933338" cy="1933338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97073" y="2839752"/>
            <a:ext cx="47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5601578" y="2851365"/>
            <a:ext cx="931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Parasoll</a:t>
            </a:r>
            <a:endParaRPr lang="nb-NO" dirty="0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720" y="869023"/>
            <a:ext cx="1965395" cy="1965395"/>
          </a:xfrm>
          <a:prstGeom prst="rect">
            <a:avLst/>
          </a:prstGeom>
        </p:spPr>
      </p:pic>
      <p:sp>
        <p:nvSpPr>
          <p:cNvPr id="17" name="TekstSylinder 16"/>
          <p:cNvSpPr txBox="1"/>
          <p:nvPr/>
        </p:nvSpPr>
        <p:spPr>
          <a:xfrm>
            <a:off x="8923653" y="2834418"/>
            <a:ext cx="1149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Sandaler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167843" y="6087799"/>
            <a:ext cx="845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Plaster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5417714" y="6087799"/>
            <a:ext cx="1299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Trampoline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134708" y="6154942"/>
            <a:ext cx="100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Solkrem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8923653" y="499691"/>
            <a:ext cx="1237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Saandalo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1536214" y="3893129"/>
            <a:ext cx="2256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Kareemka </a:t>
            </a: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qoraxda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2000665" y="468065"/>
            <a:ext cx="1257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Qorax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893171" y="3763583"/>
            <a:ext cx="12104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Sharooto 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4952238" y="411677"/>
            <a:ext cx="2361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Dalaaayad</a:t>
            </a:r>
            <a:endParaRPr lang="nb-NO" sz="2000" dirty="0"/>
          </a:p>
        </p:txBody>
      </p:sp>
      <p:sp>
        <p:nvSpPr>
          <p:cNvPr id="26" name="TekstSylinder 25"/>
          <p:cNvSpPr txBox="1"/>
          <p:nvPr/>
        </p:nvSpPr>
        <p:spPr>
          <a:xfrm>
            <a:off x="5154849" y="3816321"/>
            <a:ext cx="1872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Boodbood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27798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18059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" t="8861" r="-5126" b="7097"/>
          <a:stretch/>
        </p:blipFill>
        <p:spPr>
          <a:xfrm>
            <a:off x="1555898" y="3884002"/>
            <a:ext cx="2437455" cy="2048486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877" y="4256893"/>
            <a:ext cx="1785512" cy="1785512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521" y="4054285"/>
            <a:ext cx="2177519" cy="2177519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737" y="1001503"/>
            <a:ext cx="1795775" cy="179577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360" y="714082"/>
            <a:ext cx="2236911" cy="2236911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668" y="835212"/>
            <a:ext cx="2270181" cy="2270181"/>
          </a:xfrm>
          <a:prstGeom prst="rect">
            <a:avLst/>
          </a:prstGeom>
        </p:spPr>
      </p:pic>
      <p:sp>
        <p:nvSpPr>
          <p:cNvPr id="8" name="TekstSylinder 7"/>
          <p:cNvSpPr txBox="1"/>
          <p:nvPr/>
        </p:nvSpPr>
        <p:spPr>
          <a:xfrm>
            <a:off x="2018250" y="2797278"/>
            <a:ext cx="1236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Vannkanne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17029" y="2740863"/>
            <a:ext cx="108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Solbriller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9122040" y="2797278"/>
            <a:ext cx="853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Krabbe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9102180" y="6162198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Strand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5455919" y="6124394"/>
            <a:ext cx="141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Sparkesykkel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1972568" y="6047138"/>
            <a:ext cx="126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Vannmelon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4756737" y="601393"/>
            <a:ext cx="2658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Muraayadaha </a:t>
            </a: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qorraxda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9029738" y="3683947"/>
            <a:ext cx="1038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Xeeb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5047877" y="3774794"/>
            <a:ext cx="2168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Iskootar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580474" y="544978"/>
            <a:ext cx="17862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Carsaanyo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1555898" y="527750"/>
            <a:ext cx="22084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Caaga </a:t>
            </a: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biyaha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128204" y="3774794"/>
            <a:ext cx="10167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Xabxab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11496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48660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70" t="36353" r="6993" b="9597"/>
          <a:stretch/>
        </p:blipFill>
        <p:spPr>
          <a:xfrm>
            <a:off x="1477559" y="1059158"/>
            <a:ext cx="2569029" cy="1750423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31"/>
          <a:stretch/>
        </p:blipFill>
        <p:spPr>
          <a:xfrm>
            <a:off x="5076107" y="4352705"/>
            <a:ext cx="1896097" cy="1818219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163" y="659255"/>
            <a:ext cx="2386512" cy="2386512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822" y="4013899"/>
            <a:ext cx="2119987" cy="2119987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478" y="736083"/>
            <a:ext cx="2127356" cy="2127356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8" t="10305" r="17538" b="12467"/>
          <a:stretch/>
        </p:blipFill>
        <p:spPr>
          <a:xfrm>
            <a:off x="8698284" y="4033239"/>
            <a:ext cx="1741715" cy="2074690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18694" y="2706373"/>
            <a:ext cx="635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Caps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701727" y="2740211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Mygg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9150077" y="2924877"/>
            <a:ext cx="69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8996099" y="6080910"/>
            <a:ext cx="1004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Jordbær</a:t>
            </a:r>
            <a:endParaRPr lang="nb-NO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5477029" y="6080910"/>
            <a:ext cx="119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Hoppe tau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2240316" y="6107929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Sykkel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103903" y="422678"/>
            <a:ext cx="9814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Dabaal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2000696" y="3709631"/>
            <a:ext cx="13149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Baaskiil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5509162" y="491771"/>
            <a:ext cx="10723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Kaneeco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859392" y="3777257"/>
            <a:ext cx="1419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Farawle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5046652" y="3777257"/>
            <a:ext cx="22748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Xadhig boodbood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120404" y="541711"/>
            <a:ext cx="11952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Koofiyad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197485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CD0D13222F2204DB8BC4FEF0F950B1D" ma:contentTypeVersion="11" ma:contentTypeDescription="Opprett et nytt dokument." ma:contentTypeScope="" ma:versionID="dc95e2d2552af1dfea605c219970cf82">
  <xsd:schema xmlns:xsd="http://www.w3.org/2001/XMLSchema" xmlns:xs="http://www.w3.org/2001/XMLSchema" xmlns:p="http://schemas.microsoft.com/office/2006/metadata/properties" xmlns:ns3="5b8262f2-4348-4848-bdc3-0c47b1118b32" xmlns:ns4="7215250a-43a4-41dc-97c2-30eed6f49777" targetNamespace="http://schemas.microsoft.com/office/2006/metadata/properties" ma:root="true" ma:fieldsID="aa5522fc73ffa72a4830cd22c62a3bfe" ns3:_="" ns4:_="">
    <xsd:import namespace="5b8262f2-4348-4848-bdc3-0c47b1118b32"/>
    <xsd:import namespace="7215250a-43a4-41dc-97c2-30eed6f4977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262f2-4348-4848-bdc3-0c47b1118b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15250a-43a4-41dc-97c2-30eed6f4977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for deling av tip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098CF9-B9EC-45D5-A198-840A4C6CFD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872888-AF51-4AAE-8BFC-3985ABAA4971}">
  <ds:schemaRefs>
    <ds:schemaRef ds:uri="http://purl.org/dc/elements/1.1/"/>
    <ds:schemaRef ds:uri="http://schemas.microsoft.com/office/2006/metadata/properties"/>
    <ds:schemaRef ds:uri="7215250a-43a4-41dc-97c2-30eed6f49777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5b8262f2-4348-4848-bdc3-0c47b1118b32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A3F15AC-9FA2-4F81-B321-9B5A913DA7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8262f2-4348-4848-bdc3-0c47b1118b32"/>
    <ds:schemaRef ds:uri="7215250a-43a4-41dc-97c2-30eed6f497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113</Words>
  <Application>Microsoft Office PowerPoint</Application>
  <PresentationFormat>Widescreen</PresentationFormat>
  <Paragraphs>98</Paragraphs>
  <Slides>12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Ingeborg Berven Sundt</dc:creator>
  <cp:lastModifiedBy>Ingeborg Berven Sundt</cp:lastModifiedBy>
  <cp:revision>61</cp:revision>
  <cp:lastPrinted>2019-11-06T13:05:24Z</cp:lastPrinted>
  <dcterms:created xsi:type="dcterms:W3CDTF">2019-11-06T12:44:04Z</dcterms:created>
  <dcterms:modified xsi:type="dcterms:W3CDTF">2020-06-09T10:41:44Z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0x0101004CD0D13222F2204DB8BC4FEF0F950B1D</vt:lpwstr>
  </property>
</Properties>
</file>