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7"/>
  </p:notesMasterIdLst>
  <p:handoutMasterIdLst>
    <p:handoutMasterId r:id="rId18"/>
  </p:handoutMasterIdLst>
  <p:sldIdLst>
    <p:sldId id="257" r:id="rId5"/>
    <p:sldId id="256" r:id="rId6"/>
    <p:sldId id="258" r:id="rId7"/>
    <p:sldId id="262" r:id="rId8"/>
    <p:sldId id="259" r:id="rId9"/>
    <p:sldId id="263" r:id="rId10"/>
    <p:sldId id="260" r:id="rId11"/>
    <p:sldId id="264" r:id="rId12"/>
    <p:sldId id="261" r:id="rId13"/>
    <p:sldId id="265" r:id="rId14"/>
    <p:sldId id="266" r:id="rId15"/>
    <p:sldId id="267" r:id="rId16"/>
  </p:sldIdLst>
  <p:sldSz cx="12192000" cy="6858000"/>
  <p:notesSz cx="6797675" cy="9926638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ngeborg Berven Sundt" initials="IBS" lastIdx="0" clrIdx="0">
    <p:extLst>
      <p:ext uri="{19B8F6BF-5375-455C-9EA6-DF929625EA0E}">
        <p15:presenceInfo xmlns:p15="http://schemas.microsoft.com/office/powerpoint/2012/main" userId="S-1-5-21-1863720338-3756794802-1280956878-12280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FF9900"/>
    <a:srgbClr val="FF66FF"/>
    <a:srgbClr val="C24A0F"/>
    <a:srgbClr val="F59E6D"/>
    <a:srgbClr val="C7A8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47DFEA-06C1-43B0-BBA3-26968CB82B74}" v="10" dt="2019-12-01T20:43:17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9" autoAdjust="0"/>
    <p:restoredTop sz="86480" autoAdjust="0"/>
  </p:normalViewPr>
  <p:slideViewPr>
    <p:cSldViewPr snapToGrid="0">
      <p:cViewPr varScale="1">
        <p:scale>
          <a:sx n="110" d="100"/>
          <a:sy n="110" d="100"/>
        </p:scale>
        <p:origin x="79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5B47DFEA-06C1-43B0-BBA3-26968CB82B74}"/>
    <pc:docChg chg="modSld">
      <pc:chgData name="" userId="" providerId="" clId="Web-{5B47DFEA-06C1-43B0-BBA3-26968CB82B74}" dt="2019-12-01T20:43:17.137" v="9" actId="20577"/>
      <pc:docMkLst>
        <pc:docMk/>
      </pc:docMkLst>
      <pc:sldChg chg="modSp">
        <pc:chgData name="" userId="" providerId="" clId="Web-{5B47DFEA-06C1-43B0-BBA3-26968CB82B74}" dt="2019-12-01T20:43:17.137" v="8" actId="20577"/>
        <pc:sldMkLst>
          <pc:docMk/>
          <pc:sldMk cId="3465032601" sldId="260"/>
        </pc:sldMkLst>
        <pc:spChg chg="mod">
          <ac:chgData name="" userId="" providerId="" clId="Web-{5B47DFEA-06C1-43B0-BBA3-26968CB82B74}" dt="2019-12-01T20:43:17.137" v="8" actId="20577"/>
          <ac:spMkLst>
            <pc:docMk/>
            <pc:sldMk cId="3465032601" sldId="260"/>
            <ac:spMk id="3" creationId="{00000000-0000-0000-0000-000000000000}"/>
          </ac:spMkLst>
        </pc:spChg>
      </pc:sldChg>
      <pc:sldChg chg="modSp">
        <pc:chgData name="" userId="" providerId="" clId="Web-{5B47DFEA-06C1-43B0-BBA3-26968CB82B74}" dt="2019-12-01T20:42:43.965" v="2" actId="20577"/>
        <pc:sldMkLst>
          <pc:docMk/>
          <pc:sldMk cId="1855378111" sldId="262"/>
        </pc:sldMkLst>
        <pc:spChg chg="mod">
          <ac:chgData name="" userId="" providerId="" clId="Web-{5B47DFEA-06C1-43B0-BBA3-26968CB82B74}" dt="2019-12-01T20:42:43.965" v="2" actId="20577"/>
          <ac:spMkLst>
            <pc:docMk/>
            <pc:sldMk cId="1855378111" sldId="262"/>
            <ac:spMk id="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98EB5-F76E-4282-ADD8-F06940680363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05B311-4E28-403C-82AE-21413C14B7B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814548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nb-NO"/>
              <a:t>Arabisk/ bokmål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0DBB7-C5FF-44B5-B5A1-6AC52A2219F0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184280-0DD0-4F2E-88E3-84E9AFFCC48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8616319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184280-0DD0-4F2E-88E3-84E9AFFCC48E}" type="slidenum">
              <a:rPr lang="nb-NO" smtClean="0"/>
              <a:t>1</a:t>
            </a:fld>
            <a:endParaRPr lang="nb-NO"/>
          </a:p>
        </p:txBody>
      </p:sp>
      <p:sp>
        <p:nvSpPr>
          <p:cNvPr id="5" name="Plassholder for topptekst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nb-NO"/>
              <a:t>Arabisk/ bokmål</a:t>
            </a:r>
          </a:p>
        </p:txBody>
      </p:sp>
    </p:spTree>
    <p:extLst>
      <p:ext uri="{BB962C8B-B14F-4D97-AF65-F5344CB8AC3E}">
        <p14:creationId xmlns:p14="http://schemas.microsoft.com/office/powerpoint/2010/main" val="1322797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5317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624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1735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3206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846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3543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9306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295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66584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3517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657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779E2-49C3-471B-9C79-F5543D4F65EA}" type="datetimeFigureOut">
              <a:rPr lang="nb-NO" smtClean="0"/>
              <a:t>09.06.2020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1559B-5F8A-4AF5-9FED-28EA07A1B26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05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4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jpeg"/><Relationship Id="rId4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jpg"/><Relationship Id="rId5" Type="http://schemas.openxmlformats.org/officeDocument/2006/relationships/image" Target="../media/image18.jpg"/><Relationship Id="rId4" Type="http://schemas.openxmlformats.org/officeDocument/2006/relationships/image" Target="../media/image1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7" Type="http://schemas.openxmlformats.org/officeDocument/2006/relationships/image" Target="../media/image26.jp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jpg"/><Relationship Id="rId4" Type="http://schemas.openxmlformats.org/officeDocument/2006/relationships/image" Target="../media/image23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7" Type="http://schemas.openxmlformats.org/officeDocument/2006/relationships/image" Target="../media/image32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1.jpg"/><Relationship Id="rId5" Type="http://schemas.openxmlformats.org/officeDocument/2006/relationships/image" Target="../media/image30.png"/><Relationship Id="rId4" Type="http://schemas.openxmlformats.org/officeDocument/2006/relationships/image" Target="../media/image2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75015" y="37005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75015" y="3642606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76" t="17945" r="11190" b="20469"/>
          <a:stretch/>
        </p:blipFill>
        <p:spPr>
          <a:xfrm>
            <a:off x="4763821" y="4000401"/>
            <a:ext cx="2623932" cy="2014037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4468" y="4331062"/>
            <a:ext cx="2016215" cy="2016215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91" y="661659"/>
            <a:ext cx="2330529" cy="2330529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269" y="4262989"/>
            <a:ext cx="1795587" cy="1795587"/>
          </a:xfrm>
          <a:prstGeom prst="rect">
            <a:avLst/>
          </a:prstGeom>
        </p:spPr>
      </p:pic>
      <p:pic>
        <p:nvPicPr>
          <p:cNvPr id="14" name="Bild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492" y="760668"/>
            <a:ext cx="2202839" cy="2202839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7203" y="1030288"/>
            <a:ext cx="1559537" cy="1559537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4990702" y="3857579"/>
            <a:ext cx="21427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தேனீ</a:t>
            </a:r>
            <a:endParaRPr lang="nb-NO" sz="2000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812308" y="5905507"/>
            <a:ext cx="522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Bie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8844395" y="5993960"/>
            <a:ext cx="1628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Bøtte og spade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2409165" y="2767827"/>
            <a:ext cx="593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Ball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70197" y="2647299"/>
            <a:ext cx="78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Shorts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8971177" y="2853101"/>
            <a:ext cx="10876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Lekeplass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049309" y="6058576"/>
            <a:ext cx="1174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Badedrakt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5073429" y="554384"/>
            <a:ext cx="2142759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காற்சட்டை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kstSylinder 21"/>
          <p:cNvSpPr txBox="1"/>
          <p:nvPr/>
        </p:nvSpPr>
        <p:spPr>
          <a:xfrm>
            <a:off x="1612353" y="3800346"/>
            <a:ext cx="2192652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நீச்சல் உடை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Sylinder 22"/>
          <p:cNvSpPr txBox="1"/>
          <p:nvPr/>
        </p:nvSpPr>
        <p:spPr>
          <a:xfrm>
            <a:off x="8016473" y="442502"/>
            <a:ext cx="29970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விளையாட்டுத்திடல்</a:t>
            </a:r>
            <a:endParaRPr lang="nb-NO" sz="2000" dirty="0"/>
          </a:p>
        </p:txBody>
      </p:sp>
      <p:sp>
        <p:nvSpPr>
          <p:cNvPr id="24" name="TekstSylinder 23"/>
          <p:cNvSpPr txBox="1"/>
          <p:nvPr/>
        </p:nvSpPr>
        <p:spPr>
          <a:xfrm>
            <a:off x="8174645" y="3786242"/>
            <a:ext cx="2775862" cy="734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வாளியும் அகப்பையும் 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kstSylinder 24"/>
          <p:cNvSpPr txBox="1"/>
          <p:nvPr/>
        </p:nvSpPr>
        <p:spPr>
          <a:xfrm>
            <a:off x="2140090" y="495629"/>
            <a:ext cx="994573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பந்து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558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3036687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71918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423735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609983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14" name="Bild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5583" y="944526"/>
            <a:ext cx="1893585" cy="189358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8692" y="4290148"/>
            <a:ext cx="1837978" cy="1837978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637" y="915310"/>
            <a:ext cx="1922801" cy="1922801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2" t="6063" r="17424" b="5209"/>
          <a:stretch/>
        </p:blipFill>
        <p:spPr>
          <a:xfrm>
            <a:off x="1845454" y="3994456"/>
            <a:ext cx="1600532" cy="2212913"/>
          </a:xfrm>
          <a:prstGeom prst="rect">
            <a:avLst/>
          </a:prstGeom>
        </p:spPr>
      </p:pic>
      <p:pic>
        <p:nvPicPr>
          <p:cNvPr id="17" name="Bild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3942" y="4553086"/>
            <a:ext cx="2146611" cy="1425484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5023" y="1060046"/>
            <a:ext cx="1803070" cy="1684186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83637" y="2841472"/>
            <a:ext cx="661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Regn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667316" y="2782671"/>
            <a:ext cx="1045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Blomster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9117444" y="2829028"/>
            <a:ext cx="9666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Håndkle</a:t>
            </a:r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9090889" y="6141218"/>
            <a:ext cx="940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Basseng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819295" y="6075075"/>
            <a:ext cx="496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Båt</a:t>
            </a:r>
            <a:endParaRPr lang="nb-NO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2453679" y="6071567"/>
            <a:ext cx="36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Is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2144648" y="466625"/>
            <a:ext cx="983821" cy="407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மழை</a:t>
            </a:r>
            <a:r>
              <a:rPr lang="nb-NO" sz="2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kstSylinder 20"/>
          <p:cNvSpPr txBox="1"/>
          <p:nvPr/>
        </p:nvSpPr>
        <p:spPr>
          <a:xfrm>
            <a:off x="5411686" y="531739"/>
            <a:ext cx="1466841" cy="42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மலர்கள்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kstSylinder 21"/>
          <p:cNvSpPr txBox="1"/>
          <p:nvPr/>
        </p:nvSpPr>
        <p:spPr>
          <a:xfrm>
            <a:off x="8201067" y="3795310"/>
            <a:ext cx="2594706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குளியல்தொட்டி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Sylinder 22"/>
          <p:cNvSpPr txBox="1"/>
          <p:nvPr/>
        </p:nvSpPr>
        <p:spPr>
          <a:xfrm>
            <a:off x="8743449" y="519234"/>
            <a:ext cx="1622385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துவாய்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kstSylinder 23"/>
          <p:cNvSpPr txBox="1"/>
          <p:nvPr/>
        </p:nvSpPr>
        <p:spPr>
          <a:xfrm>
            <a:off x="1835042" y="3799975"/>
            <a:ext cx="1712213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பனிக்கூழ்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kstSylinder 24"/>
          <p:cNvSpPr txBox="1"/>
          <p:nvPr/>
        </p:nvSpPr>
        <p:spPr>
          <a:xfrm>
            <a:off x="4780825" y="3775476"/>
            <a:ext cx="2598170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படகு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262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14626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980" y="767900"/>
            <a:ext cx="2150311" cy="2150311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544" y="4212274"/>
            <a:ext cx="2305746" cy="1849485"/>
          </a:xfrm>
          <a:prstGeom prst="rect">
            <a:avLst/>
          </a:prstGeom>
        </p:spPr>
      </p:pic>
      <p:pic>
        <p:nvPicPr>
          <p:cNvPr id="9" name="Bild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15179">
            <a:off x="1650198" y="778973"/>
            <a:ext cx="2077428" cy="2077428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59" r="26289"/>
          <a:stretch/>
        </p:blipFill>
        <p:spPr>
          <a:xfrm rot="18573061">
            <a:off x="2115408" y="4129171"/>
            <a:ext cx="1156441" cy="2381846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4133" y="4024500"/>
            <a:ext cx="2266706" cy="2266706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97073" y="2839752"/>
            <a:ext cx="478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5601578" y="2851365"/>
            <a:ext cx="931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Parasoll</a:t>
            </a:r>
            <a:endParaRPr lang="nb-NO" dirty="0"/>
          </a:p>
        </p:txBody>
      </p:sp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5720" y="869023"/>
            <a:ext cx="1965395" cy="1965395"/>
          </a:xfrm>
          <a:prstGeom prst="rect">
            <a:avLst/>
          </a:prstGeom>
        </p:spPr>
      </p:pic>
      <p:sp>
        <p:nvSpPr>
          <p:cNvPr id="17" name="TekstSylinder 16"/>
          <p:cNvSpPr txBox="1"/>
          <p:nvPr/>
        </p:nvSpPr>
        <p:spPr>
          <a:xfrm>
            <a:off x="9042484" y="2812427"/>
            <a:ext cx="1149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Sandaler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9167843" y="6087799"/>
            <a:ext cx="845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Plaster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5417714" y="6087799"/>
            <a:ext cx="1299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Trampoline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2134708" y="6154942"/>
            <a:ext cx="10037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Solkrem</a:t>
            </a:r>
            <a:endParaRPr lang="nb-NO" dirty="0"/>
          </a:p>
        </p:txBody>
      </p:sp>
      <p:sp>
        <p:nvSpPr>
          <p:cNvPr id="21" name="TekstSylinder 20"/>
          <p:cNvSpPr txBox="1"/>
          <p:nvPr/>
        </p:nvSpPr>
        <p:spPr>
          <a:xfrm>
            <a:off x="8830491" y="499691"/>
            <a:ext cx="1331042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பாதணி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kstSylinder 21"/>
          <p:cNvSpPr txBox="1"/>
          <p:nvPr/>
        </p:nvSpPr>
        <p:spPr>
          <a:xfrm>
            <a:off x="1268999" y="3749145"/>
            <a:ext cx="2735118" cy="3736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வெய்யில் கிறீம்</a:t>
            </a:r>
            <a:endParaRPr lang="nb-NO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Sylinder 22"/>
          <p:cNvSpPr txBox="1"/>
          <p:nvPr/>
        </p:nvSpPr>
        <p:spPr>
          <a:xfrm>
            <a:off x="1929437" y="462068"/>
            <a:ext cx="1467080" cy="42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சூரியன்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kstSylinder 23"/>
          <p:cNvSpPr txBox="1"/>
          <p:nvPr/>
        </p:nvSpPr>
        <p:spPr>
          <a:xfrm>
            <a:off x="8640678" y="3777600"/>
            <a:ext cx="1727637" cy="42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பிளாஸ்டர்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kstSylinder 24"/>
          <p:cNvSpPr txBox="1"/>
          <p:nvPr/>
        </p:nvSpPr>
        <p:spPr>
          <a:xfrm>
            <a:off x="4952238" y="411677"/>
            <a:ext cx="2361225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குடை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kstSylinder 25"/>
          <p:cNvSpPr txBox="1"/>
          <p:nvPr/>
        </p:nvSpPr>
        <p:spPr>
          <a:xfrm>
            <a:off x="4627489" y="3716905"/>
            <a:ext cx="2880000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டிராம்போலைன்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986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2180592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33608" y="366987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26" t="8861" r="-5126" b="7097"/>
          <a:stretch/>
        </p:blipFill>
        <p:spPr>
          <a:xfrm>
            <a:off x="1555898" y="3884002"/>
            <a:ext cx="2437455" cy="2048486"/>
          </a:xfrm>
          <a:prstGeom prst="rect">
            <a:avLst/>
          </a:prstGeom>
        </p:spPr>
      </p:pic>
      <p:pic>
        <p:nvPicPr>
          <p:cNvPr id="3" name="Bild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1925" y="4224814"/>
            <a:ext cx="1986125" cy="198612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9521" y="4054285"/>
            <a:ext cx="2177519" cy="2177519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6737" y="1001503"/>
            <a:ext cx="1795775" cy="1795775"/>
          </a:xfrm>
          <a:prstGeom prst="rect">
            <a:avLst/>
          </a:prstGeom>
        </p:spPr>
      </p:pic>
      <p:pic>
        <p:nvPicPr>
          <p:cNvPr id="15" name="Bild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7649" y="996992"/>
            <a:ext cx="2236911" cy="2236911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3668" y="835212"/>
            <a:ext cx="2270181" cy="2270181"/>
          </a:xfrm>
          <a:prstGeom prst="rect">
            <a:avLst/>
          </a:prstGeom>
        </p:spPr>
      </p:pic>
      <p:sp>
        <p:nvSpPr>
          <p:cNvPr id="8" name="TekstSylinder 7"/>
          <p:cNvSpPr txBox="1"/>
          <p:nvPr/>
        </p:nvSpPr>
        <p:spPr>
          <a:xfrm>
            <a:off x="2018250" y="2797278"/>
            <a:ext cx="1236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Vannkanne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5617029" y="2740863"/>
            <a:ext cx="1088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Solbriller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9122040" y="2797278"/>
            <a:ext cx="853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Krabbe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9102180" y="6162198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Strand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5455919" y="6124394"/>
            <a:ext cx="1410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Sparkesykkel</a:t>
            </a:r>
            <a:endParaRPr lang="nb-NO" dirty="0"/>
          </a:p>
        </p:txBody>
      </p:sp>
      <p:sp>
        <p:nvSpPr>
          <p:cNvPr id="19" name="TekstSylinder 18"/>
          <p:cNvSpPr txBox="1"/>
          <p:nvPr/>
        </p:nvSpPr>
        <p:spPr>
          <a:xfrm>
            <a:off x="1972568" y="6047138"/>
            <a:ext cx="1262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Vannmelon</a:t>
            </a:r>
            <a:endParaRPr lang="nb-NO" dirty="0"/>
          </a:p>
        </p:txBody>
      </p:sp>
      <p:sp>
        <p:nvSpPr>
          <p:cNvPr id="20" name="TekstSylinder 19"/>
          <p:cNvSpPr txBox="1"/>
          <p:nvPr/>
        </p:nvSpPr>
        <p:spPr>
          <a:xfrm>
            <a:off x="4756737" y="601393"/>
            <a:ext cx="2658736" cy="734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வெய்யில் கண்ணாடி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kstSylinder 20"/>
          <p:cNvSpPr txBox="1"/>
          <p:nvPr/>
        </p:nvSpPr>
        <p:spPr>
          <a:xfrm>
            <a:off x="8290204" y="3733908"/>
            <a:ext cx="2366807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கடற்கரை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kstSylinder 21"/>
          <p:cNvSpPr txBox="1"/>
          <p:nvPr/>
        </p:nvSpPr>
        <p:spPr>
          <a:xfrm>
            <a:off x="4602678" y="3803930"/>
            <a:ext cx="2921055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உதைஉருளி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Sylinder 22"/>
          <p:cNvSpPr txBox="1"/>
          <p:nvPr/>
        </p:nvSpPr>
        <p:spPr>
          <a:xfrm>
            <a:off x="8580474" y="544978"/>
            <a:ext cx="1786269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நண்டு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kstSylinder 23"/>
          <p:cNvSpPr txBox="1"/>
          <p:nvPr/>
        </p:nvSpPr>
        <p:spPr>
          <a:xfrm>
            <a:off x="1259019" y="537063"/>
            <a:ext cx="2796793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நீர்க்குவளை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kstSylinder 24"/>
          <p:cNvSpPr txBox="1"/>
          <p:nvPr/>
        </p:nvSpPr>
        <p:spPr>
          <a:xfrm>
            <a:off x="1752775" y="3803930"/>
            <a:ext cx="1830944" cy="42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தர்பூசணி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962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202636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7518" y="418170"/>
            <a:ext cx="2808854" cy="2811615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76755" y="411879"/>
            <a:ext cx="2808854" cy="2811615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7693" y="412994"/>
            <a:ext cx="2804403" cy="2810500"/>
          </a:xfrm>
          <a:prstGeom prst="rect">
            <a:avLst/>
          </a:prstGeom>
        </p:spPr>
      </p:pic>
      <p:pic>
        <p:nvPicPr>
          <p:cNvPr id="18" name="Bilde 1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1246423" y="3703033"/>
            <a:ext cx="2808854" cy="2811615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4666986" y="3695105"/>
            <a:ext cx="2808854" cy="2811615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953"/>
          <a:stretch/>
        </p:blipFill>
        <p:spPr>
          <a:xfrm rot="10800000">
            <a:off x="8093993" y="3703032"/>
            <a:ext cx="2808854" cy="2811615"/>
          </a:xfrm>
          <a:prstGeom prst="rect">
            <a:avLst/>
          </a:prstGeom>
        </p:spPr>
      </p:pic>
      <p:sp>
        <p:nvSpPr>
          <p:cNvPr id="9" name="TekstSylinder 8"/>
          <p:cNvSpPr txBox="1"/>
          <p:nvPr/>
        </p:nvSpPr>
        <p:spPr>
          <a:xfrm rot="10800000">
            <a:off x="2033635" y="539931"/>
            <a:ext cx="123661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100" dirty="0" smtClean="0"/>
              <a:t>www.morsmal.no</a:t>
            </a:r>
            <a:endParaRPr lang="nb-NO" sz="1100" dirty="0"/>
          </a:p>
        </p:txBody>
      </p:sp>
      <p:sp>
        <p:nvSpPr>
          <p:cNvPr id="10" name="Rektangel 9"/>
          <p:cNvSpPr/>
          <p:nvPr/>
        </p:nvSpPr>
        <p:spPr>
          <a:xfrm rot="10800000">
            <a:off x="2033635" y="3829418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4" name="Rektangel 13"/>
          <p:cNvSpPr/>
          <p:nvPr/>
        </p:nvSpPr>
        <p:spPr>
          <a:xfrm rot="10800000">
            <a:off x="5477491" y="539931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5" name="Rektangel 14"/>
          <p:cNvSpPr/>
          <p:nvPr/>
        </p:nvSpPr>
        <p:spPr>
          <a:xfrm rot="10800000">
            <a:off x="5477491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17" name="Rektangel 16"/>
          <p:cNvSpPr/>
          <p:nvPr/>
        </p:nvSpPr>
        <p:spPr>
          <a:xfrm rot="10800000">
            <a:off x="8916204" y="535776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  <p:sp>
        <p:nvSpPr>
          <p:cNvPr id="21" name="Rektangel 20"/>
          <p:cNvSpPr/>
          <p:nvPr/>
        </p:nvSpPr>
        <p:spPr>
          <a:xfrm rot="10800000">
            <a:off x="8916204" y="3829419"/>
            <a:ext cx="120738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nb-NO" sz="1100" dirty="0">
                <a:solidFill>
                  <a:prstClr val="black"/>
                </a:solidFill>
              </a:rPr>
              <a:t>www.morsmal.no</a:t>
            </a:r>
          </a:p>
        </p:txBody>
      </p:sp>
    </p:spTree>
    <p:extLst>
      <p:ext uri="{BB962C8B-B14F-4D97-AF65-F5344CB8AC3E}">
        <p14:creationId xmlns:p14="http://schemas.microsoft.com/office/powerpoint/2010/main" val="14866033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1202636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Rektangel 4"/>
          <p:cNvSpPr/>
          <p:nvPr/>
        </p:nvSpPr>
        <p:spPr>
          <a:xfrm>
            <a:off x="8064497" y="377687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/>
        </p:nvSpPr>
        <p:spPr>
          <a:xfrm>
            <a:off x="4633566" y="377687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119655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Rektangel 11"/>
          <p:cNvSpPr/>
          <p:nvPr/>
        </p:nvSpPr>
        <p:spPr>
          <a:xfrm>
            <a:off x="8058420" y="3660913"/>
            <a:ext cx="2880000" cy="2880000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Rektangel 12"/>
          <p:cNvSpPr/>
          <p:nvPr/>
        </p:nvSpPr>
        <p:spPr>
          <a:xfrm>
            <a:off x="4627489" y="3660913"/>
            <a:ext cx="2880000" cy="2880000"/>
          </a:xfrm>
          <a:prstGeom prst="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6" name="Bild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370" t="36353" r="6993" b="9597"/>
          <a:stretch/>
        </p:blipFill>
        <p:spPr>
          <a:xfrm>
            <a:off x="1477559" y="1059158"/>
            <a:ext cx="2569029" cy="1750423"/>
          </a:xfrm>
          <a:prstGeom prst="rect">
            <a:avLst/>
          </a:prstGeom>
        </p:spPr>
      </p:pic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31"/>
          <a:stretch/>
        </p:blipFill>
        <p:spPr>
          <a:xfrm>
            <a:off x="5076107" y="4352705"/>
            <a:ext cx="1896097" cy="1818219"/>
          </a:xfrm>
          <a:prstGeom prst="rect">
            <a:avLst/>
          </a:prstGeom>
        </p:spPr>
      </p:pic>
      <p:pic>
        <p:nvPicPr>
          <p:cNvPr id="16" name="Bild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162" y="670095"/>
            <a:ext cx="2386512" cy="2386512"/>
          </a:xfrm>
          <a:prstGeom prst="rect">
            <a:avLst/>
          </a:prstGeom>
        </p:spPr>
      </p:pic>
      <p:pic>
        <p:nvPicPr>
          <p:cNvPr id="10" name="Bild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822" y="4013899"/>
            <a:ext cx="2119987" cy="2119987"/>
          </a:xfrm>
          <a:prstGeom prst="rect">
            <a:avLst/>
          </a:prstGeom>
        </p:spPr>
      </p:pic>
      <p:pic>
        <p:nvPicPr>
          <p:cNvPr id="19" name="Bilde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7392" y="1008627"/>
            <a:ext cx="1854812" cy="1854812"/>
          </a:xfrm>
          <a:prstGeom prst="rect">
            <a:avLst/>
          </a:prstGeom>
        </p:spPr>
      </p:pic>
      <p:pic>
        <p:nvPicPr>
          <p:cNvPr id="20" name="Bilde 1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28" t="10305" r="17538" b="12467"/>
          <a:stretch/>
        </p:blipFill>
        <p:spPr>
          <a:xfrm>
            <a:off x="8572757" y="4066118"/>
            <a:ext cx="1833721" cy="2184285"/>
          </a:xfrm>
          <a:prstGeom prst="rect">
            <a:avLst/>
          </a:prstGeom>
        </p:spPr>
      </p:pic>
      <p:sp>
        <p:nvSpPr>
          <p:cNvPr id="2" name="TekstSylinder 1"/>
          <p:cNvSpPr txBox="1"/>
          <p:nvPr/>
        </p:nvSpPr>
        <p:spPr>
          <a:xfrm>
            <a:off x="2318694" y="2706373"/>
            <a:ext cx="635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Caps</a:t>
            </a:r>
            <a:endParaRPr lang="nb-NO" dirty="0"/>
          </a:p>
        </p:txBody>
      </p:sp>
      <p:sp>
        <p:nvSpPr>
          <p:cNvPr id="3" name="TekstSylinder 2"/>
          <p:cNvSpPr txBox="1"/>
          <p:nvPr/>
        </p:nvSpPr>
        <p:spPr>
          <a:xfrm>
            <a:off x="5701727" y="2740211"/>
            <a:ext cx="731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Mygg</a:t>
            </a:r>
            <a:endParaRPr lang="nb-NO" dirty="0"/>
          </a:p>
        </p:txBody>
      </p:sp>
      <p:sp>
        <p:nvSpPr>
          <p:cNvPr id="9" name="TekstSylinder 8"/>
          <p:cNvSpPr txBox="1"/>
          <p:nvPr/>
        </p:nvSpPr>
        <p:spPr>
          <a:xfrm>
            <a:off x="9194269" y="2924877"/>
            <a:ext cx="696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Bade</a:t>
            </a:r>
            <a:endParaRPr lang="nb-NO" dirty="0"/>
          </a:p>
        </p:txBody>
      </p:sp>
      <p:sp>
        <p:nvSpPr>
          <p:cNvPr id="14" name="TekstSylinder 13"/>
          <p:cNvSpPr txBox="1"/>
          <p:nvPr/>
        </p:nvSpPr>
        <p:spPr>
          <a:xfrm>
            <a:off x="8996099" y="6080910"/>
            <a:ext cx="10046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Jordbær</a:t>
            </a:r>
            <a:endParaRPr lang="nb-NO" dirty="0"/>
          </a:p>
        </p:txBody>
      </p:sp>
      <p:sp>
        <p:nvSpPr>
          <p:cNvPr id="15" name="TekstSylinder 14"/>
          <p:cNvSpPr txBox="1"/>
          <p:nvPr/>
        </p:nvSpPr>
        <p:spPr>
          <a:xfrm>
            <a:off x="5477029" y="6080910"/>
            <a:ext cx="119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Hoppe tau</a:t>
            </a:r>
            <a:endParaRPr lang="nb-NO" dirty="0"/>
          </a:p>
        </p:txBody>
      </p:sp>
      <p:sp>
        <p:nvSpPr>
          <p:cNvPr id="17" name="TekstSylinder 16"/>
          <p:cNvSpPr txBox="1"/>
          <p:nvPr/>
        </p:nvSpPr>
        <p:spPr>
          <a:xfrm>
            <a:off x="2240316" y="6107929"/>
            <a:ext cx="79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Sykkel</a:t>
            </a:r>
            <a:endParaRPr lang="nb-NO" dirty="0"/>
          </a:p>
        </p:txBody>
      </p:sp>
      <p:sp>
        <p:nvSpPr>
          <p:cNvPr id="18" name="TekstSylinder 17"/>
          <p:cNvSpPr txBox="1"/>
          <p:nvPr/>
        </p:nvSpPr>
        <p:spPr>
          <a:xfrm>
            <a:off x="8782983" y="401518"/>
            <a:ext cx="1519258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குளித்தல்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kstSylinder 20"/>
          <p:cNvSpPr txBox="1"/>
          <p:nvPr/>
        </p:nvSpPr>
        <p:spPr>
          <a:xfrm>
            <a:off x="1862955" y="3759895"/>
            <a:ext cx="1604653" cy="42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மிதியுந்து</a:t>
            </a:r>
            <a:endParaRPr lang="nb-NO" sz="2000" dirty="0"/>
          </a:p>
        </p:txBody>
      </p:sp>
      <p:sp>
        <p:nvSpPr>
          <p:cNvPr id="22" name="TekstSylinder 21"/>
          <p:cNvSpPr txBox="1"/>
          <p:nvPr/>
        </p:nvSpPr>
        <p:spPr>
          <a:xfrm>
            <a:off x="5335966" y="459268"/>
            <a:ext cx="1463042" cy="42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நுளம்பு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kstSylinder 22"/>
          <p:cNvSpPr txBox="1"/>
          <p:nvPr/>
        </p:nvSpPr>
        <p:spPr>
          <a:xfrm>
            <a:off x="8088791" y="3816748"/>
            <a:ext cx="2819255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ஸ்ட்ராபெரி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kstSylinder 23"/>
          <p:cNvSpPr txBox="1"/>
          <p:nvPr/>
        </p:nvSpPr>
        <p:spPr>
          <a:xfrm>
            <a:off x="4975719" y="3788618"/>
            <a:ext cx="2274836" cy="404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a-IN" sz="2000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கயிறடித்தல்</a:t>
            </a:r>
            <a:endParaRPr lang="nb-NO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kstSylinder 24"/>
          <p:cNvSpPr txBox="1"/>
          <p:nvPr/>
        </p:nvSpPr>
        <p:spPr>
          <a:xfrm>
            <a:off x="2120404" y="541711"/>
            <a:ext cx="1195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a-IN" dirty="0">
                <a:latin typeface="Calibri" panose="020F0502020204030204" pitchFamily="34" charset="0"/>
                <a:ea typeface="Calibri" panose="020F0502020204030204" pitchFamily="34" charset="0"/>
                <a:cs typeface="Arial Unicode MS"/>
              </a:rPr>
              <a:t>தொப்பி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74855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CD0D13222F2204DB8BC4FEF0F950B1D" ma:contentTypeVersion="11" ma:contentTypeDescription="Opprett et nytt dokument." ma:contentTypeScope="" ma:versionID="dc95e2d2552af1dfea605c219970cf82">
  <xsd:schema xmlns:xsd="http://www.w3.org/2001/XMLSchema" xmlns:xs="http://www.w3.org/2001/XMLSchema" xmlns:p="http://schemas.microsoft.com/office/2006/metadata/properties" xmlns:ns3="5b8262f2-4348-4848-bdc3-0c47b1118b32" xmlns:ns4="7215250a-43a4-41dc-97c2-30eed6f49777" targetNamespace="http://schemas.microsoft.com/office/2006/metadata/properties" ma:root="true" ma:fieldsID="aa5522fc73ffa72a4830cd22c62a3bfe" ns3:_="" ns4:_="">
    <xsd:import namespace="5b8262f2-4348-4848-bdc3-0c47b1118b32"/>
    <xsd:import namespace="7215250a-43a4-41dc-97c2-30eed6f4977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8262f2-4348-4848-bdc3-0c47b1118b3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15250a-43a4-41dc-97c2-30eed6f4977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for deling av tip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A3F15AC-9FA2-4F81-B321-9B5A913DA7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8262f2-4348-4848-bdc3-0c47b1118b32"/>
    <ds:schemaRef ds:uri="7215250a-43a4-41dc-97c2-30eed6f497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1872888-AF51-4AAE-8BFC-3985ABAA4971}">
  <ds:schemaRefs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purl.org/dc/terms/"/>
    <ds:schemaRef ds:uri="5b8262f2-4348-4848-bdc3-0c47b1118b32"/>
    <ds:schemaRef ds:uri="http://schemas.microsoft.com/office/2006/documentManagement/types"/>
    <ds:schemaRef ds:uri="http://schemas.microsoft.com/office/infopath/2007/PartnerControls"/>
    <ds:schemaRef ds:uri="7215250a-43a4-41dc-97c2-30eed6f4977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F098CF9-B9EC-45D5-A198-840A4C6CFD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1318</TotalTime>
  <Words>107</Words>
  <Application>Microsoft Office PowerPoint</Application>
  <PresentationFormat>Widescreen</PresentationFormat>
  <Paragraphs>98</Paragraphs>
  <Slides>12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7" baseType="lpstr">
      <vt:lpstr>Arial</vt:lpstr>
      <vt:lpstr>Arial Unicode MS</vt:lpstr>
      <vt:lpstr>Calibri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>Høgskolen i Oslo og Akershus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Ingeborg Berven Sundt</dc:creator>
  <cp:lastModifiedBy>Ingeborg Berven Sundt</cp:lastModifiedBy>
  <cp:revision>73</cp:revision>
  <cp:lastPrinted>2019-11-06T13:05:24Z</cp:lastPrinted>
  <dcterms:created xsi:type="dcterms:W3CDTF">2019-11-06T12:44:04Z</dcterms:created>
  <dcterms:modified xsi:type="dcterms:W3CDTF">2020-06-09T14:42:02Z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0x0101004CD0D13222F2204DB8BC4FEF0F950B1D</vt:lpwstr>
  </property>
</Properties>
</file>