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02.06.2020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2227" y="3860292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30" y="1016382"/>
            <a:ext cx="1738137" cy="17381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831306" y="3788228"/>
            <a:ext cx="461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ผึ้ง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445158" y="509052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กางเกงขาสั้น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2081415" y="3788228"/>
            <a:ext cx="1166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ชุดว่ายน้ำ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57818" y="360558"/>
            <a:ext cx="1514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สนามเด็กเล่น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914125" y="3807941"/>
            <a:ext cx="13580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ถังและพลั่ว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70684" y="461604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ลูกบอล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085" y="831221"/>
            <a:ext cx="2068807" cy="206880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916" y="824722"/>
            <a:ext cx="2143291" cy="200197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470721" y="401150"/>
            <a:ext cx="48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ฝน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667316" y="505097"/>
            <a:ext cx="85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ดอกไม้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9117444" y="3871597"/>
            <a:ext cx="801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สระน้ำ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/>
              <a:t>ผ้าขนหนู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072641" y="3766856"/>
            <a:ext cx="972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ไอศกรีม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820700" y="3871597"/>
            <a:ext cx="548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เรือ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38" y="688036"/>
            <a:ext cx="2240946" cy="22409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079458" y="4122440"/>
            <a:ext cx="1114201" cy="229484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รองเท้าแตะ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964336" y="3754422"/>
            <a:ext cx="1344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ครีมกันแดด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ดวงอาทิตย์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พลาสเตอร์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ร่มกันแดดขนาดใหญ่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31200" y="3712578"/>
            <a:ext cx="1872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>
                <a:ea typeface="Calibri" panose="020F0502020204030204" pitchFamily="34" charset="0"/>
                <a:cs typeface="Browallia New"/>
              </a:rPr>
              <a:t>ที่สำหรับกระโดด</a:t>
            </a:r>
            <a:r>
              <a:rPr lang="th-TH" sz="2000" dirty="0" smtClean="0"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nb-NO" sz="2000" dirty="0" smtClean="0"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nb-NO" sz="2000" dirty="0" smtClean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th-TH" sz="2000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h-TH" sz="2000" dirty="0">
                <a:ea typeface="Calibri" panose="020F0502020204030204" pitchFamily="34" charset="0"/>
                <a:cs typeface="Browallia New"/>
              </a:rPr>
              <a:t>ทรัมพูลีนะ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859" y="719137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5320937" y="544978"/>
            <a:ext cx="154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แว่นตากันแดด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029738" y="3683947"/>
            <a:ext cx="103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ชายหาด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รถถีบ</a:t>
            </a:r>
            <a:r>
              <a:rPr lang="th-TH" sz="2000" dirty="0"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th-TH" sz="2000" dirty="0">
                <a:ea typeface="Calibri" panose="020F0502020204030204" pitchFamily="34" charset="0"/>
                <a:cs typeface="Browallia New"/>
              </a:rPr>
              <a:t>รถสกูตเตอร์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311185" y="544978"/>
            <a:ext cx="374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ปู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/>
              <a:t>กาสำหรับรดน้ำต้นไม้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18604" y="3822414"/>
            <a:ext cx="770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แตงโม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886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8" y="736083"/>
            <a:ext cx="2127356" cy="212735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03903" y="422678"/>
            <a:ext cx="981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อาบน้ำ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709631"/>
            <a:ext cx="131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รถจักรยาน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798783" y="459200"/>
            <a:ext cx="531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ยุง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สตอร์เบอร์รี่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5046652" y="3777257"/>
            <a:ext cx="2274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ea typeface="Calibri" panose="020F0502020204030204" pitchFamily="34" charset="0"/>
                <a:cs typeface="Browallia New"/>
              </a:rPr>
              <a:t>เชือกสำหรับกระโดด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000696" y="565545"/>
            <a:ext cx="1195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>
                <a:ea typeface="Calibri" panose="020F0502020204030204" pitchFamily="34" charset="0"/>
                <a:cs typeface="Browallia New"/>
              </a:rPr>
              <a:t>หมวกแคบ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52bf3af5-aece-4724-a6f2-0fb97289cf6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146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8" baseType="lpstr">
      <vt:lpstr>Arial</vt:lpstr>
      <vt:lpstr>Browallia New</vt:lpstr>
      <vt:lpstr>Calibri</vt:lpstr>
      <vt:lpstr>Calibri Light</vt:lpstr>
      <vt:lpstr>Cordia New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57</cp:revision>
  <cp:lastPrinted>2019-11-06T13:05:24Z</cp:lastPrinted>
  <dcterms:created xsi:type="dcterms:W3CDTF">2019-11-06T12:44:04Z</dcterms:created>
  <dcterms:modified xsi:type="dcterms:W3CDTF">2020-06-02T14:50:13Z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