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6480" autoAdjust="0"/>
  </p:normalViewPr>
  <p:slideViewPr>
    <p:cSldViewPr snapToGrid="0">
      <p:cViewPr varScale="1">
        <p:scale>
          <a:sx n="56" d="100"/>
          <a:sy n="56" d="100"/>
        </p:scale>
        <p:origin x="11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08.06.2020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50116" y="4007996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13" y="3949990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105" y="823436"/>
            <a:ext cx="2101793" cy="2101793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730" y="1016382"/>
            <a:ext cx="1738137" cy="17381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682008" y="3807941"/>
            <a:ext cx="9893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ንህቢ</a:t>
            </a:r>
            <a:endParaRPr lang="nb-NO" sz="20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445158" y="509052"/>
            <a:ext cx="146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ሓጺር ስረ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787215" y="3859763"/>
            <a:ext cx="18632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መሐምበሲ ክዳን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757816" y="526642"/>
            <a:ext cx="15143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መጻወቲ ቦታ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661578" y="3807941"/>
            <a:ext cx="1936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ሳንኬሎን ባዴላን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153499" y="509052"/>
            <a:ext cx="953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ኩዕሶ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085" y="831221"/>
            <a:ext cx="2068807" cy="206880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85403" y="4062357"/>
            <a:ext cx="1502311" cy="2077111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907" y="1063736"/>
            <a:ext cx="1899625" cy="1774375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270871" y="514334"/>
            <a:ext cx="895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ዝናብ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409093" y="500725"/>
            <a:ext cx="1371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ዕምበባ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8919773" y="3871597"/>
            <a:ext cx="1361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መሐምበሲ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707752" y="528866"/>
            <a:ext cx="1922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ናይ ኢድ ሽጎማኒ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2072641" y="3766856"/>
            <a:ext cx="972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ጀላቶ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5690670" y="3801789"/>
            <a:ext cx="808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ጃልባ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146" y="860133"/>
            <a:ext cx="2079547" cy="2079547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079458" y="4122440"/>
            <a:ext cx="1114201" cy="229484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289" y="4287463"/>
            <a:ext cx="1933338" cy="193333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8923653" y="2834418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923653" y="499691"/>
            <a:ext cx="1237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ሸበጥ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715278" y="3763583"/>
            <a:ext cx="1918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ናይ ጸሓይ ቅብኢ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2000665" y="468065"/>
            <a:ext cx="1257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ጸሓይ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893171" y="3763583"/>
            <a:ext cx="1210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ፕላስተር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20308" y="462149"/>
            <a:ext cx="2361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ጽላል</a:t>
            </a:r>
            <a:endParaRPr lang="nb-NO" sz="2000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5131200" y="3712578"/>
            <a:ext cx="18725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መሰራሰር (መዝለሊ)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877" y="4256893"/>
            <a:ext cx="1785512" cy="178551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0" y="4069674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543" y="745033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018" y="741150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5320937" y="544978"/>
            <a:ext cx="1545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መረጼን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729630" y="3754559"/>
            <a:ext cx="1638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ገምገም ባሕሪ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047877" y="3774794"/>
            <a:ext cx="216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ናይ እግሪ ብሽክለታ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729630" y="541845"/>
            <a:ext cx="1781280" cy="403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ክራብ (ሰረጣን)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555898" y="527750"/>
            <a:ext cx="2208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ምስተዪ ኣትክልቲ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037790" y="3822435"/>
            <a:ext cx="1244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ብርጭቕ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352043" y="965655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048" y="771622"/>
            <a:ext cx="2204184" cy="2204184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22" y="4013899"/>
            <a:ext cx="2119987" cy="2119987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478" y="736083"/>
            <a:ext cx="2127356" cy="2127356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8284" y="4033239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262498" y="2907484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8942793" y="473092"/>
            <a:ext cx="1336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ምሕምባስ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2000696" y="3709631"/>
            <a:ext cx="1314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ብሽክለታ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640668" y="495517"/>
            <a:ext cx="853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ጣንጡ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859392" y="3777257"/>
            <a:ext cx="1419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ስትሮቤሪ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4886737" y="3782614"/>
            <a:ext cx="22748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ሃክቲ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000696" y="565545"/>
            <a:ext cx="1195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000" dirty="0">
                <a:latin typeface="Ebrima" panose="020000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ቆቢዕ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D8F78B70C12BF4AAD4D49F56DF746F1" ma:contentTypeVersion="7" ma:contentTypeDescription="Opprett et nytt dokument." ma:contentTypeScope="" ma:versionID="1f89e7ef64db1fc32266cbb8bb8ba985">
  <xsd:schema xmlns:xsd="http://www.w3.org/2001/XMLSchema" xmlns:xs="http://www.w3.org/2001/XMLSchema" xmlns:p="http://schemas.microsoft.com/office/2006/metadata/properties" xmlns:ns3="52bf3af5-aece-4724-a6f2-0fb97289cf6f" targetNamespace="http://schemas.microsoft.com/office/2006/metadata/properties" ma:root="true" ma:fieldsID="6408fb1a980662fe89bfa0062930e5eb" ns3:_="">
    <xsd:import namespace="52bf3af5-aece-4724-a6f2-0fb97289cf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f3af5-aece-4724-a6f2-0fb97289cf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bf3af5-aece-4724-a6f2-0fb97289cf6f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7979CA0-11CC-445F-B076-33A577AF3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f3af5-aece-4724-a6f2-0fb97289cf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121</Words>
  <Application>Microsoft Office PowerPoint</Application>
  <PresentationFormat>Widescreen</PresentationFormat>
  <Paragraphs>98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Ebrima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61</cp:revision>
  <cp:lastPrinted>2019-11-06T13:05:24Z</cp:lastPrinted>
  <dcterms:created xsi:type="dcterms:W3CDTF">2019-11-06T12:44:04Z</dcterms:created>
  <dcterms:modified xsi:type="dcterms:W3CDTF">2020-06-08T13:32:13Z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0x010100CD8F78B70C12BF4AAD4D49F56DF746F1</vt:lpwstr>
  </property>
</Properties>
</file>