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7" r:id="rId5"/>
    <p:sldId id="256" r:id="rId6"/>
    <p:sldId id="258" r:id="rId7"/>
    <p:sldId id="262" r:id="rId8"/>
    <p:sldId id="259" r:id="rId9"/>
    <p:sldId id="263" r:id="rId10"/>
    <p:sldId id="260" r:id="rId11"/>
    <p:sldId id="264" r:id="rId12"/>
    <p:sldId id="261" r:id="rId13"/>
    <p:sldId id="265" r:id="rId14"/>
    <p:sldId id="266" r:id="rId15"/>
    <p:sldId id="267" r:id="rId16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eborg Berven Sundt" initials="IBS" lastIdx="0" clrIdx="0">
    <p:extLst>
      <p:ext uri="{19B8F6BF-5375-455C-9EA6-DF929625EA0E}">
        <p15:presenceInfo xmlns:p15="http://schemas.microsoft.com/office/powerpoint/2012/main" userId="S-1-5-21-1863720338-3756794802-1280956878-12280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9900"/>
    <a:srgbClr val="FF66FF"/>
    <a:srgbClr val="C24A0F"/>
    <a:srgbClr val="F59E6D"/>
    <a:srgbClr val="C7A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0617A8-4EDA-4693-BCD9-7D4703772D3B}" v="13" dt="2021-05-10T20:30:32.196"/>
    <p1510:client id="{4C4E1987-8986-40F7-BA30-51D64EE37FA3}" v="73" dt="2021-05-11T21:07:25.217"/>
    <p1510:client id="{94E5BE0B-6739-4774-9CC5-C20759B99999}" v="29" dt="2021-05-11T21:11:54.9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86480" autoAdjust="0"/>
  </p:normalViewPr>
  <p:slideViewPr>
    <p:cSldViewPr snapToGrid="0">
      <p:cViewPr varScale="1">
        <p:scale>
          <a:sx n="59" d="100"/>
          <a:sy n="59" d="100"/>
        </p:scale>
        <p:origin x="107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khsana Arshad|" userId="S::rukhsa2108_osloskolen.no#ext#@hioa365.onmicrosoft.com::23092818-4f85-40c2-8a3d-ed77932fb572" providerId="AD" clId="Web-{4C4E1987-8986-40F7-BA30-51D64EE37FA3}"/>
    <pc:docChg chg="modSld">
      <pc:chgData name="Rukhsana Arshad|" userId="S::rukhsa2108_osloskolen.no#ext#@hioa365.onmicrosoft.com::23092818-4f85-40c2-8a3d-ed77932fb572" providerId="AD" clId="Web-{4C4E1987-8986-40F7-BA30-51D64EE37FA3}" dt="2021-05-11T21:07:25.217" v="49" actId="1076"/>
      <pc:docMkLst>
        <pc:docMk/>
      </pc:docMkLst>
      <pc:sldChg chg="modSp">
        <pc:chgData name="Rukhsana Arshad|" userId="S::rukhsa2108_osloskolen.no#ext#@hioa365.onmicrosoft.com::23092818-4f85-40c2-8a3d-ed77932fb572" providerId="AD" clId="Web-{4C4E1987-8986-40F7-BA30-51D64EE37FA3}" dt="2021-05-11T21:05:18.009" v="38" actId="14100"/>
        <pc:sldMkLst>
          <pc:docMk/>
          <pc:sldMk cId="311496215" sldId="260"/>
        </pc:sldMkLst>
        <pc:spChg chg="mod">
          <ac:chgData name="Rukhsana Arshad|" userId="S::rukhsa2108_osloskolen.no#ext#@hioa365.onmicrosoft.com::23092818-4f85-40c2-8a3d-ed77932fb572" providerId="AD" clId="Web-{4C4E1987-8986-40F7-BA30-51D64EE37FA3}" dt="2021-05-11T21:05:18.009" v="38" actId="14100"/>
          <ac:spMkLst>
            <pc:docMk/>
            <pc:sldMk cId="311496215" sldId="260"/>
            <ac:spMk id="29" creationId="{00000000-0000-0000-0000-000000000000}"/>
          </ac:spMkLst>
        </pc:spChg>
      </pc:sldChg>
      <pc:sldChg chg="modSp">
        <pc:chgData name="Rukhsana Arshad|" userId="S::rukhsa2108_osloskolen.no#ext#@hioa365.onmicrosoft.com::23092818-4f85-40c2-8a3d-ed77932fb572" providerId="AD" clId="Web-{4C4E1987-8986-40F7-BA30-51D64EE37FA3}" dt="2021-05-11T21:07:25.217" v="49" actId="1076"/>
        <pc:sldMkLst>
          <pc:docMk/>
          <pc:sldMk cId="1974855486" sldId="261"/>
        </pc:sldMkLst>
        <pc:spChg chg="mod">
          <ac:chgData name="Rukhsana Arshad|" userId="S::rukhsa2108_osloskolen.no#ext#@hioa365.onmicrosoft.com::23092818-4f85-40c2-8a3d-ed77932fb572" providerId="AD" clId="Web-{4C4E1987-8986-40F7-BA30-51D64EE37FA3}" dt="2021-05-11T21:07:01.341" v="46" actId="20577"/>
          <ac:spMkLst>
            <pc:docMk/>
            <pc:sldMk cId="1974855486" sldId="261"/>
            <ac:spMk id="22" creationId="{00000000-0000-0000-0000-000000000000}"/>
          </ac:spMkLst>
        </pc:spChg>
        <pc:picChg chg="mod">
          <ac:chgData name="Rukhsana Arshad|" userId="S::rukhsa2108_osloskolen.no#ext#@hioa365.onmicrosoft.com::23092818-4f85-40c2-8a3d-ed77932fb572" providerId="AD" clId="Web-{4C4E1987-8986-40F7-BA30-51D64EE37FA3}" dt="2021-05-11T21:07:25.217" v="49" actId="1076"/>
          <ac:picMkLst>
            <pc:docMk/>
            <pc:sldMk cId="1974855486" sldId="261"/>
            <ac:picMk id="8" creationId="{00000000-0000-0000-0000-000000000000}"/>
          </ac:picMkLst>
        </pc:picChg>
        <pc:picChg chg="mod">
          <ac:chgData name="Rukhsana Arshad|" userId="S::rukhsa2108_osloskolen.no#ext#@hioa365.onmicrosoft.com::23092818-4f85-40c2-8a3d-ed77932fb572" providerId="AD" clId="Web-{4C4E1987-8986-40F7-BA30-51D64EE37FA3}" dt="2021-05-11T21:07:05.451" v="47" actId="14100"/>
          <ac:picMkLst>
            <pc:docMk/>
            <pc:sldMk cId="1974855486" sldId="261"/>
            <ac:picMk id="16" creationId="{00000000-0000-0000-0000-000000000000}"/>
          </ac:picMkLst>
        </pc:picChg>
        <pc:picChg chg="mod">
          <ac:chgData name="Rukhsana Arshad|" userId="S::rukhsa2108_osloskolen.no#ext#@hioa365.onmicrosoft.com::23092818-4f85-40c2-8a3d-ed77932fb572" providerId="AD" clId="Web-{4C4E1987-8986-40F7-BA30-51D64EE37FA3}" dt="2021-05-11T21:06:34.432" v="44" actId="14100"/>
          <ac:picMkLst>
            <pc:docMk/>
            <pc:sldMk cId="1974855486" sldId="261"/>
            <ac:picMk id="19" creationId="{00000000-0000-0000-0000-000000000000}"/>
          </ac:picMkLst>
        </pc:picChg>
      </pc:sldChg>
    </pc:docChg>
  </pc:docChgLst>
  <pc:docChgLst>
    <pc:chgData name="Rukhsana Arshad|" userId="S::rukhsa2108_osloskolen.no#ext#@hioa365.onmicrosoft.com::23092818-4f85-40c2-8a3d-ed77932fb572" providerId="AD" clId="Web-{94E5BE0B-6739-4774-9CC5-C20759B99999}"/>
    <pc:docChg chg="modSld">
      <pc:chgData name="Rukhsana Arshad|" userId="S::rukhsa2108_osloskolen.no#ext#@hioa365.onmicrosoft.com::23092818-4f85-40c2-8a3d-ed77932fb572" providerId="AD" clId="Web-{94E5BE0B-6739-4774-9CC5-C20759B99999}" dt="2021-05-11T21:11:54.971" v="16" actId="20577"/>
      <pc:docMkLst>
        <pc:docMk/>
      </pc:docMkLst>
      <pc:sldChg chg="modSp">
        <pc:chgData name="Rukhsana Arshad|" userId="S::rukhsa2108_osloskolen.no#ext#@hioa365.onmicrosoft.com::23092818-4f85-40c2-8a3d-ed77932fb572" providerId="AD" clId="Web-{94E5BE0B-6739-4774-9CC5-C20759B99999}" dt="2021-05-11T21:11:54.971" v="16" actId="20577"/>
        <pc:sldMkLst>
          <pc:docMk/>
          <pc:sldMk cId="3344558263" sldId="257"/>
        </pc:sldMkLst>
        <pc:spChg chg="mod">
          <ac:chgData name="Rukhsana Arshad|" userId="S::rukhsa2108_osloskolen.no#ext#@hioa365.onmicrosoft.com::23092818-4f85-40c2-8a3d-ed77932fb572" providerId="AD" clId="Web-{94E5BE0B-6739-4774-9CC5-C20759B99999}" dt="2021-05-11T21:11:54.971" v="16" actId="20577"/>
          <ac:spMkLst>
            <pc:docMk/>
            <pc:sldMk cId="3344558263" sldId="257"/>
            <ac:spMk id="26" creationId="{8AE55485-E625-4FF7-983A-8ED7BCE66D6D}"/>
          </ac:spMkLst>
        </pc:spChg>
      </pc:sldChg>
    </pc:docChg>
  </pc:docChgLst>
  <pc:docChgLst>
    <pc:chgData name="Rukhsana Arshad" userId="0a95f884-5d3e-451b-8e85-8786b467dce6" providerId="ADAL" clId="{300617A8-4EDA-4693-BCD9-7D4703772D3B}"/>
    <pc:docChg chg="undo custSel modSld">
      <pc:chgData name="Rukhsana Arshad" userId="0a95f884-5d3e-451b-8e85-8786b467dce6" providerId="ADAL" clId="{300617A8-4EDA-4693-BCD9-7D4703772D3B}" dt="2021-05-10T20:36:31.522" v="1006" actId="20577"/>
      <pc:docMkLst>
        <pc:docMk/>
      </pc:docMkLst>
      <pc:sldChg chg="addSp delSp modSp">
        <pc:chgData name="Rukhsana Arshad" userId="0a95f884-5d3e-451b-8e85-8786b467dce6" providerId="ADAL" clId="{300617A8-4EDA-4693-BCD9-7D4703772D3B}" dt="2021-05-10T20:35:31.552" v="1002" actId="20577"/>
        <pc:sldMkLst>
          <pc:docMk/>
          <pc:sldMk cId="3344558263" sldId="257"/>
        </pc:sldMkLst>
        <pc:spChg chg="mod">
          <ac:chgData name="Rukhsana Arshad" userId="0a95f884-5d3e-451b-8e85-8786b467dce6" providerId="ADAL" clId="{300617A8-4EDA-4693-BCD9-7D4703772D3B}" dt="2021-05-10T20:31:11.810" v="957" actId="14100"/>
          <ac:spMkLst>
            <pc:docMk/>
            <pc:sldMk cId="3344558263" sldId="257"/>
            <ac:spMk id="2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14:52:00.856" v="446" actId="1076"/>
          <ac:spMkLst>
            <pc:docMk/>
            <pc:sldMk cId="3344558263" sldId="257"/>
            <ac:spMk id="11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14:17:16.010" v="129" actId="14100"/>
          <ac:spMkLst>
            <pc:docMk/>
            <pc:sldMk cId="3344558263" sldId="257"/>
            <ac:spMk id="21" creationId="{00000000-0000-0000-0000-000000000000}"/>
          </ac:spMkLst>
        </pc:spChg>
        <pc:spChg chg="add del mod">
          <ac:chgData name="Rukhsana Arshad" userId="0a95f884-5d3e-451b-8e85-8786b467dce6" providerId="ADAL" clId="{300617A8-4EDA-4693-BCD9-7D4703772D3B}" dt="2021-05-10T14:48:32.438" v="445"/>
          <ac:spMkLst>
            <pc:docMk/>
            <pc:sldMk cId="3344558263" sldId="257"/>
            <ac:spMk id="22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14:16:52.546" v="123" actId="6549"/>
          <ac:spMkLst>
            <pc:docMk/>
            <pc:sldMk cId="3344558263" sldId="257"/>
            <ac:spMk id="23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20:34:32.153" v="990" actId="14100"/>
          <ac:spMkLst>
            <pc:docMk/>
            <pc:sldMk cId="3344558263" sldId="257"/>
            <ac:spMk id="24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14:09:36.927" v="30" actId="20577"/>
          <ac:spMkLst>
            <pc:docMk/>
            <pc:sldMk cId="3344558263" sldId="257"/>
            <ac:spMk id="25" creationId="{00000000-0000-0000-0000-000000000000}"/>
          </ac:spMkLst>
        </pc:spChg>
        <pc:spChg chg="add del mod">
          <ac:chgData name="Rukhsana Arshad" userId="0a95f884-5d3e-451b-8e85-8786b467dce6" providerId="ADAL" clId="{300617A8-4EDA-4693-BCD9-7D4703772D3B}" dt="2021-05-10T20:35:31.552" v="1002" actId="20577"/>
          <ac:spMkLst>
            <pc:docMk/>
            <pc:sldMk cId="3344558263" sldId="257"/>
            <ac:spMk id="26" creationId="{8AE55485-E625-4FF7-983A-8ED7BCE66D6D}"/>
          </ac:spMkLst>
        </pc:spChg>
        <pc:picChg chg="mod">
          <ac:chgData name="Rukhsana Arshad" userId="0a95f884-5d3e-451b-8e85-8786b467dce6" providerId="ADAL" clId="{300617A8-4EDA-4693-BCD9-7D4703772D3B}" dt="2021-05-10T14:09:51.100" v="31" actId="1076"/>
          <ac:picMkLst>
            <pc:docMk/>
            <pc:sldMk cId="3344558263" sldId="257"/>
            <ac:picMk id="15" creationId="{00000000-0000-0000-0000-000000000000}"/>
          </ac:picMkLst>
        </pc:picChg>
        <pc:picChg chg="mod">
          <ac:chgData name="Rukhsana Arshad" userId="0a95f884-5d3e-451b-8e85-8786b467dce6" providerId="ADAL" clId="{300617A8-4EDA-4693-BCD9-7D4703772D3B}" dt="2021-05-10T14:52:59.162" v="448" actId="1076"/>
          <ac:picMkLst>
            <pc:docMk/>
            <pc:sldMk cId="3344558263" sldId="257"/>
            <ac:picMk id="16" creationId="{00000000-0000-0000-0000-000000000000}"/>
          </ac:picMkLst>
        </pc:picChg>
        <pc:picChg chg="mod">
          <ac:chgData name="Rukhsana Arshad" userId="0a95f884-5d3e-451b-8e85-8786b467dce6" providerId="ADAL" clId="{300617A8-4EDA-4693-BCD9-7D4703772D3B}" dt="2021-05-10T14:12:52.412" v="73" actId="14100"/>
          <ac:picMkLst>
            <pc:docMk/>
            <pc:sldMk cId="3344558263" sldId="257"/>
            <ac:picMk id="18" creationId="{00000000-0000-0000-0000-000000000000}"/>
          </ac:picMkLst>
        </pc:picChg>
      </pc:sldChg>
      <pc:sldChg chg="modSp">
        <pc:chgData name="Rukhsana Arshad" userId="0a95f884-5d3e-451b-8e85-8786b467dce6" providerId="ADAL" clId="{300617A8-4EDA-4693-BCD9-7D4703772D3B}" dt="2021-05-10T20:36:31.522" v="1006" actId="20577"/>
        <pc:sldMkLst>
          <pc:docMk/>
          <pc:sldMk cId="3060262506" sldId="258"/>
        </pc:sldMkLst>
        <pc:spChg chg="mod">
          <ac:chgData name="Rukhsana Arshad" userId="0a95f884-5d3e-451b-8e85-8786b467dce6" providerId="ADAL" clId="{300617A8-4EDA-4693-BCD9-7D4703772D3B}" dt="2021-05-10T20:30:08.083" v="951" actId="255"/>
          <ac:spMkLst>
            <pc:docMk/>
            <pc:sldMk cId="3060262506" sldId="258"/>
            <ac:spMk id="19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14:44:03.394" v="405" actId="6549"/>
          <ac:spMkLst>
            <pc:docMk/>
            <pc:sldMk cId="3060262506" sldId="258"/>
            <ac:spMk id="21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14:47:45.430" v="442" actId="20577"/>
          <ac:spMkLst>
            <pc:docMk/>
            <pc:sldMk cId="3060262506" sldId="258"/>
            <ac:spMk id="22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14:44:36.290" v="414" actId="20577"/>
          <ac:spMkLst>
            <pc:docMk/>
            <pc:sldMk cId="3060262506" sldId="258"/>
            <ac:spMk id="23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20:36:31.522" v="1006" actId="20577"/>
          <ac:spMkLst>
            <pc:docMk/>
            <pc:sldMk cId="3060262506" sldId="258"/>
            <ac:spMk id="24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20:30:46.158" v="956" actId="14100"/>
          <ac:spMkLst>
            <pc:docMk/>
            <pc:sldMk cId="3060262506" sldId="258"/>
            <ac:spMk id="25" creationId="{00000000-0000-0000-0000-000000000000}"/>
          </ac:spMkLst>
        </pc:spChg>
        <pc:picChg chg="mod">
          <ac:chgData name="Rukhsana Arshad" userId="0a95f884-5d3e-451b-8e85-8786b467dce6" providerId="ADAL" clId="{300617A8-4EDA-4693-BCD9-7D4703772D3B}" dt="2021-05-10T14:43:43.421" v="395" actId="14100"/>
          <ac:picMkLst>
            <pc:docMk/>
            <pc:sldMk cId="3060262506" sldId="258"/>
            <ac:picMk id="14" creationId="{00000000-0000-0000-0000-000000000000}"/>
          </ac:picMkLst>
        </pc:picChg>
        <pc:picChg chg="mod">
          <ac:chgData name="Rukhsana Arshad" userId="0a95f884-5d3e-451b-8e85-8786b467dce6" providerId="ADAL" clId="{300617A8-4EDA-4693-BCD9-7D4703772D3B}" dt="2021-05-10T14:45:10.080" v="425" actId="1076"/>
          <ac:picMkLst>
            <pc:docMk/>
            <pc:sldMk cId="3060262506" sldId="258"/>
            <ac:picMk id="18" creationId="{00000000-0000-0000-0000-000000000000}"/>
          </ac:picMkLst>
        </pc:picChg>
        <pc:picChg chg="mod">
          <ac:chgData name="Rukhsana Arshad" userId="0a95f884-5d3e-451b-8e85-8786b467dce6" providerId="ADAL" clId="{300617A8-4EDA-4693-BCD9-7D4703772D3B}" dt="2021-05-10T14:43:26.013" v="393" actId="14100"/>
          <ac:picMkLst>
            <pc:docMk/>
            <pc:sldMk cId="3060262506" sldId="258"/>
            <ac:picMk id="20" creationId="{00000000-0000-0000-0000-000000000000}"/>
          </ac:picMkLst>
        </pc:picChg>
      </pc:sldChg>
      <pc:sldChg chg="modSp">
        <pc:chgData name="Rukhsana Arshad" userId="0a95f884-5d3e-451b-8e85-8786b467dce6" providerId="ADAL" clId="{300617A8-4EDA-4693-BCD9-7D4703772D3B}" dt="2021-05-10T14:42:03.078" v="385" actId="20577"/>
        <pc:sldMkLst>
          <pc:docMk/>
          <pc:sldMk cId="3277986234" sldId="259"/>
        </pc:sldMkLst>
        <pc:spChg chg="mod">
          <ac:chgData name="Rukhsana Arshad" userId="0a95f884-5d3e-451b-8e85-8786b467dce6" providerId="ADAL" clId="{300617A8-4EDA-4693-BCD9-7D4703772D3B}" dt="2021-05-10T14:34:47.829" v="289" actId="20577"/>
          <ac:spMkLst>
            <pc:docMk/>
            <pc:sldMk cId="3277986234" sldId="259"/>
            <ac:spMk id="7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14:35:21.865" v="295" actId="20577"/>
          <ac:spMkLst>
            <pc:docMk/>
            <pc:sldMk cId="3277986234" sldId="259"/>
            <ac:spMk id="21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14:42:03.078" v="385" actId="20577"/>
          <ac:spMkLst>
            <pc:docMk/>
            <pc:sldMk cId="3277986234" sldId="259"/>
            <ac:spMk id="22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14:34:42.750" v="288" actId="20577"/>
          <ac:spMkLst>
            <pc:docMk/>
            <pc:sldMk cId="3277986234" sldId="259"/>
            <ac:spMk id="23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14:39:52.211" v="339" actId="20577"/>
          <ac:spMkLst>
            <pc:docMk/>
            <pc:sldMk cId="3277986234" sldId="259"/>
            <ac:spMk id="24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14:35:02.761" v="291" actId="6549"/>
          <ac:spMkLst>
            <pc:docMk/>
            <pc:sldMk cId="3277986234" sldId="259"/>
            <ac:spMk id="25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14:40:22.336" v="346" actId="20577"/>
          <ac:spMkLst>
            <pc:docMk/>
            <pc:sldMk cId="3277986234" sldId="259"/>
            <ac:spMk id="26" creationId="{00000000-0000-0000-0000-000000000000}"/>
          </ac:spMkLst>
        </pc:spChg>
        <pc:picChg chg="mod">
          <ac:chgData name="Rukhsana Arshad" userId="0a95f884-5d3e-451b-8e85-8786b467dce6" providerId="ADAL" clId="{300617A8-4EDA-4693-BCD9-7D4703772D3B}" dt="2021-05-10T14:39:06.535" v="338" actId="14100"/>
          <ac:picMkLst>
            <pc:docMk/>
            <pc:sldMk cId="3277986234" sldId="259"/>
            <ac:picMk id="10" creationId="{00000000-0000-0000-0000-000000000000}"/>
          </ac:picMkLst>
        </pc:picChg>
        <pc:picChg chg="mod">
          <ac:chgData name="Rukhsana Arshad" userId="0a95f884-5d3e-451b-8e85-8786b467dce6" providerId="ADAL" clId="{300617A8-4EDA-4693-BCD9-7D4703772D3B}" dt="2021-05-10T14:30:01.226" v="229" actId="14100"/>
          <ac:picMkLst>
            <pc:docMk/>
            <pc:sldMk cId="3277986234" sldId="259"/>
            <ac:picMk id="16" creationId="{00000000-0000-0000-0000-000000000000}"/>
          </ac:picMkLst>
        </pc:picChg>
      </pc:sldChg>
      <pc:sldChg chg="addSp delSp modSp">
        <pc:chgData name="Rukhsana Arshad" userId="0a95f884-5d3e-451b-8e85-8786b467dce6" providerId="ADAL" clId="{300617A8-4EDA-4693-BCD9-7D4703772D3B}" dt="2021-05-10T20:31:58.952" v="962" actId="20577"/>
        <pc:sldMkLst>
          <pc:docMk/>
          <pc:sldMk cId="311496215" sldId="260"/>
        </pc:sldMkLst>
        <pc:spChg chg="mod">
          <ac:chgData name="Rukhsana Arshad" userId="0a95f884-5d3e-451b-8e85-8786b467dce6" providerId="ADAL" clId="{300617A8-4EDA-4693-BCD9-7D4703772D3B}" dt="2021-05-10T18:52:55.700" v="704" actId="20577"/>
          <ac:spMkLst>
            <pc:docMk/>
            <pc:sldMk cId="311496215" sldId="260"/>
            <ac:spMk id="20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20:31:58.952" v="962" actId="20577"/>
          <ac:spMkLst>
            <pc:docMk/>
            <pc:sldMk cId="311496215" sldId="260"/>
            <ac:spMk id="21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18:53:42.795" v="713" actId="20577"/>
          <ac:spMkLst>
            <pc:docMk/>
            <pc:sldMk cId="311496215" sldId="260"/>
            <ac:spMk id="23" creationId="{00000000-0000-0000-0000-000000000000}"/>
          </ac:spMkLst>
        </pc:spChg>
        <pc:spChg chg="add del mod">
          <ac:chgData name="Rukhsana Arshad" userId="0a95f884-5d3e-451b-8e85-8786b467dce6" providerId="ADAL" clId="{300617A8-4EDA-4693-BCD9-7D4703772D3B}" dt="2021-05-10T18:36:55.767" v="676" actId="20577"/>
          <ac:spMkLst>
            <pc:docMk/>
            <pc:sldMk cId="311496215" sldId="260"/>
            <ac:spMk id="24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20:31:33.522" v="958" actId="14100"/>
          <ac:spMkLst>
            <pc:docMk/>
            <pc:sldMk cId="311496215" sldId="260"/>
            <ac:spMk id="25" creationId="{00000000-0000-0000-0000-000000000000}"/>
          </ac:spMkLst>
        </pc:spChg>
        <pc:spChg chg="add del mod">
          <ac:chgData name="Rukhsana Arshad" userId="0a95f884-5d3e-451b-8e85-8786b467dce6" providerId="ADAL" clId="{300617A8-4EDA-4693-BCD9-7D4703772D3B}" dt="2021-05-10T14:21:14.177" v="159"/>
          <ac:spMkLst>
            <pc:docMk/>
            <pc:sldMk cId="311496215" sldId="260"/>
            <ac:spMk id="26" creationId="{EF0C42B0-65F4-46D6-9E3D-6C4082B02C03}"/>
          </ac:spMkLst>
        </pc:spChg>
        <pc:spChg chg="add del mod">
          <ac:chgData name="Rukhsana Arshad" userId="0a95f884-5d3e-451b-8e85-8786b467dce6" providerId="ADAL" clId="{300617A8-4EDA-4693-BCD9-7D4703772D3B}" dt="2021-05-10T14:21:13.057" v="157"/>
          <ac:spMkLst>
            <pc:docMk/>
            <pc:sldMk cId="311496215" sldId="260"/>
            <ac:spMk id="27" creationId="{FA751CC3-8FD3-4439-9614-7980702ADA13}"/>
          </ac:spMkLst>
        </pc:spChg>
        <pc:spChg chg="add del mod">
          <ac:chgData name="Rukhsana Arshad" userId="0a95f884-5d3e-451b-8e85-8786b467dce6" providerId="ADAL" clId="{300617A8-4EDA-4693-BCD9-7D4703772D3B}" dt="2021-05-10T14:21:11.123" v="155"/>
          <ac:spMkLst>
            <pc:docMk/>
            <pc:sldMk cId="311496215" sldId="260"/>
            <ac:spMk id="28" creationId="{280BBB37-AB6E-4B36-A134-8BFE08B769D1}"/>
          </ac:spMkLst>
        </pc:spChg>
        <pc:spChg chg="mod">
          <ac:chgData name="Rukhsana Arshad" userId="0a95f884-5d3e-451b-8e85-8786b467dce6" providerId="ADAL" clId="{300617A8-4EDA-4693-BCD9-7D4703772D3B}" dt="2021-05-10T20:27:11.992" v="947" actId="20577"/>
          <ac:spMkLst>
            <pc:docMk/>
            <pc:sldMk cId="311496215" sldId="260"/>
            <ac:spMk id="29" creationId="{00000000-0000-0000-0000-000000000000}"/>
          </ac:spMkLst>
        </pc:spChg>
        <pc:picChg chg="mod">
          <ac:chgData name="Rukhsana Arshad" userId="0a95f884-5d3e-451b-8e85-8786b467dce6" providerId="ADAL" clId="{300617A8-4EDA-4693-BCD9-7D4703772D3B}" dt="2021-05-10T20:31:36.292" v="959" actId="1076"/>
          <ac:picMkLst>
            <pc:docMk/>
            <pc:sldMk cId="311496215" sldId="260"/>
            <ac:picMk id="2" creationId="{00000000-0000-0000-0000-000000000000}"/>
          </ac:picMkLst>
        </pc:picChg>
        <pc:picChg chg="mod">
          <ac:chgData name="Rukhsana Arshad" userId="0a95f884-5d3e-451b-8e85-8786b467dce6" providerId="ADAL" clId="{300617A8-4EDA-4693-BCD9-7D4703772D3B}" dt="2021-05-10T18:33:10.576" v="582" actId="1076"/>
          <ac:picMkLst>
            <pc:docMk/>
            <pc:sldMk cId="311496215" sldId="260"/>
            <ac:picMk id="10" creationId="{00000000-0000-0000-0000-000000000000}"/>
          </ac:picMkLst>
        </pc:picChg>
      </pc:sldChg>
      <pc:sldChg chg="modSp">
        <pc:chgData name="Rukhsana Arshad" userId="0a95f884-5d3e-451b-8e85-8786b467dce6" providerId="ADAL" clId="{300617A8-4EDA-4693-BCD9-7D4703772D3B}" dt="2021-05-10T20:25:11.162" v="939" actId="14100"/>
        <pc:sldMkLst>
          <pc:docMk/>
          <pc:sldMk cId="1974855486" sldId="261"/>
        </pc:sldMkLst>
        <pc:spChg chg="mod">
          <ac:chgData name="Rukhsana Arshad" userId="0a95f884-5d3e-451b-8e85-8786b467dce6" providerId="ADAL" clId="{300617A8-4EDA-4693-BCD9-7D4703772D3B}" dt="2021-05-10T20:23:32.261" v="925" actId="1076"/>
          <ac:spMkLst>
            <pc:docMk/>
            <pc:sldMk cId="1974855486" sldId="261"/>
            <ac:spMk id="12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20:19:15.452" v="879" actId="255"/>
          <ac:spMkLst>
            <pc:docMk/>
            <pc:sldMk cId="1974855486" sldId="261"/>
            <ac:spMk id="18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20:21:35.294" v="900" actId="20577"/>
          <ac:spMkLst>
            <pc:docMk/>
            <pc:sldMk cId="1974855486" sldId="261"/>
            <ac:spMk id="21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19:09:05.511" v="846" actId="20577"/>
          <ac:spMkLst>
            <pc:docMk/>
            <pc:sldMk cId="1974855486" sldId="261"/>
            <ac:spMk id="22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20:25:11.162" v="939" actId="14100"/>
          <ac:spMkLst>
            <pc:docMk/>
            <pc:sldMk cId="1974855486" sldId="261"/>
            <ac:spMk id="23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20:23:16.537" v="922" actId="14100"/>
          <ac:spMkLst>
            <pc:docMk/>
            <pc:sldMk cId="1974855486" sldId="261"/>
            <ac:spMk id="24" creationId="{00000000-0000-0000-0000-000000000000}"/>
          </ac:spMkLst>
        </pc:spChg>
        <pc:spChg chg="mod">
          <ac:chgData name="Rukhsana Arshad" userId="0a95f884-5d3e-451b-8e85-8786b467dce6" providerId="ADAL" clId="{300617A8-4EDA-4693-BCD9-7D4703772D3B}" dt="2021-05-10T19:07:08.333" v="813" actId="20577"/>
          <ac:spMkLst>
            <pc:docMk/>
            <pc:sldMk cId="1974855486" sldId="261"/>
            <ac:spMk id="25" creationId="{00000000-0000-0000-0000-000000000000}"/>
          </ac:spMkLst>
        </pc:spChg>
        <pc:picChg chg="mod">
          <ac:chgData name="Rukhsana Arshad" userId="0a95f884-5d3e-451b-8e85-8786b467dce6" providerId="ADAL" clId="{300617A8-4EDA-4693-BCD9-7D4703772D3B}" dt="2021-05-10T20:23:18.414" v="923" actId="1076"/>
          <ac:picMkLst>
            <pc:docMk/>
            <pc:sldMk cId="1974855486" sldId="261"/>
            <ac:picMk id="8" creationId="{00000000-0000-0000-0000-000000000000}"/>
          </ac:picMkLst>
        </pc:picChg>
      </pc:sldChg>
    </pc:docChg>
  </pc:docChgLst>
  <pc:docChgLst>
    <pc:chgData clId="Web-{5B47DFEA-06C1-43B0-BBA3-26968CB82B74}"/>
    <pc:docChg chg="modSld">
      <pc:chgData name="" userId="" providerId="" clId="Web-{5B47DFEA-06C1-43B0-BBA3-26968CB82B74}" dt="2019-12-01T20:43:17.137" v="9" actId="20577"/>
      <pc:docMkLst>
        <pc:docMk/>
      </pc:docMkLst>
      <pc:sldChg chg="modSp">
        <pc:chgData name="" userId="" providerId="" clId="Web-{5B47DFEA-06C1-43B0-BBA3-26968CB82B74}" dt="2019-12-01T20:43:17.137" v="8" actId="20577"/>
        <pc:sldMkLst>
          <pc:docMk/>
          <pc:sldMk cId="3465032601" sldId="260"/>
        </pc:sldMkLst>
        <pc:spChg chg="mod">
          <ac:chgData name="" userId="" providerId="" clId="Web-{5B47DFEA-06C1-43B0-BBA3-26968CB82B74}" dt="2019-12-01T20:43:17.137" v="8" actId="20577"/>
          <ac:spMkLst>
            <pc:docMk/>
            <pc:sldMk cId="3465032601" sldId="260"/>
            <ac:spMk id="3" creationId="{00000000-0000-0000-0000-000000000000}"/>
          </ac:spMkLst>
        </pc:spChg>
      </pc:sldChg>
      <pc:sldChg chg="modSp">
        <pc:chgData name="" userId="" providerId="" clId="Web-{5B47DFEA-06C1-43B0-BBA3-26968CB82B74}" dt="2019-12-01T20:42:43.965" v="2" actId="20577"/>
        <pc:sldMkLst>
          <pc:docMk/>
          <pc:sldMk cId="1855378111" sldId="262"/>
        </pc:sldMkLst>
        <pc:spChg chg="mod">
          <ac:chgData name="" userId="" providerId="" clId="Web-{5B47DFEA-06C1-43B0-BBA3-26968CB82B74}" dt="2019-12-01T20:42:43.965" v="2" actId="20577"/>
          <ac:spMkLst>
            <pc:docMk/>
            <pc:sldMk cId="1855378111" sldId="262"/>
            <ac:spMk id="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98EB5-F76E-4282-ADD8-F06940680363}" type="datetimeFigureOut">
              <a:rPr lang="nb-NO" smtClean="0"/>
              <a:t>18.05.2021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B311-4E28-403C-82AE-21413C14B7B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14548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0DBB7-C5FF-44B5-B5A1-6AC52A2219F0}" type="datetimeFigureOut">
              <a:rPr lang="nb-NO" smtClean="0"/>
              <a:t>18.05.2021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84280-0DD0-4F2E-88E3-84E9AFFCC48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861631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184280-0DD0-4F2E-88E3-84E9AFFCC48E}" type="slidenum">
              <a:rPr lang="nb-NO" smtClean="0"/>
              <a:t>1</a:t>
            </a:fld>
            <a:endParaRPr lang="nb-NO"/>
          </a:p>
        </p:txBody>
      </p:sp>
      <p:sp>
        <p:nvSpPr>
          <p:cNvPr id="5" name="Plassholder for topptekst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nb-NO"/>
              <a:t>Arabisk/ bokmål</a:t>
            </a:r>
          </a:p>
        </p:txBody>
      </p:sp>
    </p:spTree>
    <p:extLst>
      <p:ext uri="{BB962C8B-B14F-4D97-AF65-F5344CB8AC3E}">
        <p14:creationId xmlns:p14="http://schemas.microsoft.com/office/powerpoint/2010/main" val="1322797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18.05.2021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531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18.05.2021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24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18.05.2021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735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18.05.2021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320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18.05.2021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846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18.05.2021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354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18.05.2021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306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18.05.2021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295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18.05.2021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658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18.05.2021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351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18.05.2021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6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779E2-49C3-471B-9C79-F5543D4F65EA}" type="datetimeFigureOut">
              <a:rPr lang="nb-NO" smtClean="0"/>
              <a:t>18.05.2021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05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7" Type="http://schemas.openxmlformats.org/officeDocument/2006/relationships/image" Target="../media/image26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jpg"/><Relationship Id="rId4" Type="http://schemas.openxmlformats.org/officeDocument/2006/relationships/image" Target="../media/image2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7" Type="http://schemas.openxmlformats.org/officeDocument/2006/relationships/image" Target="../media/image32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jpg"/><Relationship Id="rId5" Type="http://schemas.openxmlformats.org/officeDocument/2006/relationships/image" Target="../media/image30.png"/><Relationship Id="rId4" Type="http://schemas.openxmlformats.org/officeDocument/2006/relationships/image" Target="../media/image2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75015" y="37005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0061" y="3720782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12" name="Rektangel 11"/>
          <p:cNvSpPr/>
          <p:nvPr/>
        </p:nvSpPr>
        <p:spPr>
          <a:xfrm>
            <a:off x="8075015" y="3642606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6" t="17945" r="11190" b="20469"/>
          <a:stretch/>
        </p:blipFill>
        <p:spPr>
          <a:xfrm>
            <a:off x="4839441" y="4559892"/>
            <a:ext cx="2029445" cy="1557730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9704" y="4347803"/>
            <a:ext cx="2086276" cy="2086276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140" y="792569"/>
            <a:ext cx="2211883" cy="2292131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44635">
            <a:off x="1596047" y="4371430"/>
            <a:ext cx="1760955" cy="1760955"/>
          </a:xfrm>
          <a:prstGeom prst="rect">
            <a:avLst/>
          </a:prstGeom>
        </p:spPr>
      </p:pic>
      <p:pic>
        <p:nvPicPr>
          <p:cNvPr id="14" name="Bild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4674" y="1073301"/>
            <a:ext cx="1774381" cy="1774381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362" y="1245467"/>
            <a:ext cx="1738137" cy="1537581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5286406" y="3748806"/>
            <a:ext cx="14720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r-PK" sz="4000" dirty="0" smtClean="0">
                <a:ea typeface="Calibri" panose="020F0502020204030204" pitchFamily="34" charset="0"/>
                <a:cs typeface="Nafees Nastaleeq"/>
              </a:rPr>
              <a:t>مکھی</a:t>
            </a:r>
            <a:r>
              <a:rPr lang="nb-NO" sz="20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makhi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</a:t>
            </a:r>
            <a:endParaRPr lang="nb-NO" sz="1600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812308" y="5905507"/>
            <a:ext cx="522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Bie</a:t>
            </a:r>
          </a:p>
        </p:txBody>
      </p:sp>
      <p:sp>
        <p:nvSpPr>
          <p:cNvPr id="6" name="TekstSylinder 5"/>
          <p:cNvSpPr txBox="1"/>
          <p:nvPr/>
        </p:nvSpPr>
        <p:spPr>
          <a:xfrm>
            <a:off x="8844395" y="5993960"/>
            <a:ext cx="1628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Bøtte og spade</a:t>
            </a:r>
          </a:p>
        </p:txBody>
      </p:sp>
      <p:sp>
        <p:nvSpPr>
          <p:cNvPr id="8" name="TekstSylinder 7"/>
          <p:cNvSpPr txBox="1"/>
          <p:nvPr/>
        </p:nvSpPr>
        <p:spPr>
          <a:xfrm>
            <a:off x="2409165" y="2767827"/>
            <a:ext cx="593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Ball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5670197" y="2647299"/>
            <a:ext cx="78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Shorts</a:t>
            </a:r>
          </a:p>
        </p:txBody>
      </p:sp>
      <p:sp>
        <p:nvSpPr>
          <p:cNvPr id="10" name="TekstSylinder 9"/>
          <p:cNvSpPr txBox="1"/>
          <p:nvPr/>
        </p:nvSpPr>
        <p:spPr>
          <a:xfrm>
            <a:off x="8971177" y="2853101"/>
            <a:ext cx="1087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Lekeplass</a:t>
            </a:r>
          </a:p>
        </p:txBody>
      </p:sp>
      <p:sp>
        <p:nvSpPr>
          <p:cNvPr id="20" name="TekstSylinder 19"/>
          <p:cNvSpPr txBox="1"/>
          <p:nvPr/>
        </p:nvSpPr>
        <p:spPr>
          <a:xfrm>
            <a:off x="2049309" y="6058576"/>
            <a:ext cx="117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Badedrakt</a:t>
            </a:r>
          </a:p>
        </p:txBody>
      </p:sp>
      <p:sp>
        <p:nvSpPr>
          <p:cNvPr id="21" name="TekstSylinder 20"/>
          <p:cNvSpPr txBox="1"/>
          <p:nvPr/>
        </p:nvSpPr>
        <p:spPr>
          <a:xfrm>
            <a:off x="4888771" y="470208"/>
            <a:ext cx="22512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r-PK" sz="2000" dirty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2000" dirty="0">
                <a:ea typeface="Calibri" panose="020F0502020204030204" pitchFamily="34" charset="0"/>
                <a:cs typeface="Nafees Nastaleeq"/>
              </a:rPr>
              <a:t> 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(neker) </a:t>
            </a:r>
            <a:r>
              <a:rPr lang="ur-PK" sz="4000" dirty="0">
                <a:ea typeface="Calibri" panose="020F0502020204030204" pitchFamily="34" charset="0"/>
                <a:cs typeface="Nafees Nastaleeq"/>
              </a:rPr>
              <a:t>نیکر</a:t>
            </a:r>
            <a:r>
              <a:rPr lang="nb-NO" sz="2000" dirty="0">
                <a:ea typeface="Calibri" panose="020F0502020204030204" pitchFamily="34" charset="0"/>
                <a:cs typeface="Nafees Nastaleeq"/>
              </a:rPr>
              <a:t>   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509704" y="428346"/>
            <a:ext cx="1762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>
                <a:ea typeface="Calibri" panose="020F0502020204030204" pitchFamily="34" charset="0"/>
                <a:cs typeface="Nafees Nastaleeq"/>
              </a:rPr>
              <a:t>   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bagh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   </a:t>
            </a:r>
            <a:r>
              <a:rPr lang="ur-PK" sz="4000" dirty="0">
                <a:ea typeface="Calibri" panose="020F0502020204030204" pitchFamily="34" charset="0"/>
                <a:cs typeface="Nafees Nastaleeq"/>
              </a:rPr>
              <a:t>باغ</a:t>
            </a:r>
            <a:r>
              <a:rPr lang="nb-NO" sz="2000" dirty="0">
                <a:ea typeface="Calibri" panose="020F0502020204030204" pitchFamily="34" charset="0"/>
                <a:cs typeface="Nafees Nastaleeq"/>
              </a:rPr>
              <a:t>      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166406" y="3803037"/>
            <a:ext cx="263222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ur-PK" sz="4000" dirty="0" smtClean="0">
                <a:ea typeface="Calibri" panose="020F0502020204030204" pitchFamily="34" charset="0"/>
                <a:cs typeface="Nafees Nastaleeq"/>
              </a:rPr>
              <a:t>بالٹی او بیلچہ</a:t>
            </a:r>
            <a:r>
              <a:rPr lang="nb-NO" sz="40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dirty="0" err="1" smtClean="0">
                <a:ea typeface="Calibri" panose="020F0502020204030204" pitchFamily="34" charset="0"/>
                <a:cs typeface="Nafees Nastaleeq"/>
              </a:rPr>
              <a:t>balti</a:t>
            </a:r>
            <a:r>
              <a:rPr lang="nb-NO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dirty="0">
                <a:ea typeface="Calibri" panose="020F0502020204030204" pitchFamily="34" charset="0"/>
                <a:cs typeface="Nafees Nastaleeq"/>
              </a:rPr>
              <a:t>or </a:t>
            </a:r>
            <a:r>
              <a:rPr lang="nb-NO" dirty="0" err="1" smtClean="0">
                <a:ea typeface="Calibri" panose="020F0502020204030204" pitchFamily="34" charset="0"/>
                <a:cs typeface="Nafees Nastaleeq"/>
              </a:rPr>
              <a:t>belcha</a:t>
            </a:r>
            <a:r>
              <a:rPr lang="nb-NO" dirty="0" smtClean="0">
                <a:ea typeface="Calibri" panose="020F0502020204030204" pitchFamily="34" charset="0"/>
                <a:cs typeface="Nafees Nastaleeq"/>
              </a:rPr>
              <a:t>)</a:t>
            </a:r>
            <a:endParaRPr lang="nb-NO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1300673" y="470208"/>
            <a:ext cx="26548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(Bal) </a:t>
            </a:r>
            <a:r>
              <a:rPr lang="ur-PK" sz="4000" dirty="0">
                <a:ea typeface="Calibri" panose="020F0502020204030204" pitchFamily="34" charset="0"/>
                <a:cs typeface="Nafees Nastaleeq"/>
              </a:rPr>
              <a:t>بال</a:t>
            </a:r>
            <a:endParaRPr lang="nb-NO" sz="4000" dirty="0">
              <a:ea typeface="Calibri" panose="020F0502020204030204" pitchFamily="34" charset="0"/>
              <a:cs typeface="Nafees Nastaleeq"/>
            </a:endParaRP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8AE55485-E625-4FF7-983A-8ED7BCE66D6D}"/>
              </a:ext>
            </a:extLst>
          </p:cNvPr>
          <p:cNvSpPr/>
          <p:nvPr/>
        </p:nvSpPr>
        <p:spPr>
          <a:xfrm>
            <a:off x="1124529" y="3844986"/>
            <a:ext cx="3037607" cy="120032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nb-NO" sz="1600" dirty="0" smtClean="0">
                <a:cs typeface="Nafees Nastaleeq"/>
              </a:rPr>
              <a:t>(</a:t>
            </a:r>
            <a:r>
              <a:rPr lang="nb-NO" sz="1600" dirty="0" err="1" smtClean="0">
                <a:cs typeface="Nafees Nastaleeq"/>
              </a:rPr>
              <a:t>Tiraki</a:t>
            </a:r>
            <a:r>
              <a:rPr lang="nb-NO" sz="1600" dirty="0" smtClean="0">
                <a:cs typeface="Nafees Nastaleeq"/>
              </a:rPr>
              <a:t> </a:t>
            </a:r>
            <a:r>
              <a:rPr lang="nb-NO" sz="1600" dirty="0">
                <a:cs typeface="Nafees Nastaleeq"/>
              </a:rPr>
              <a:t>ka </a:t>
            </a:r>
            <a:r>
              <a:rPr lang="nb-NO" sz="1600" dirty="0" err="1" smtClean="0">
                <a:cs typeface="Nafees Nastaleeq"/>
              </a:rPr>
              <a:t>libas</a:t>
            </a:r>
            <a:r>
              <a:rPr lang="nb-NO" sz="1600" dirty="0">
                <a:cs typeface="Nafees Nastaleeq"/>
              </a:rPr>
              <a:t>) </a:t>
            </a:r>
            <a:r>
              <a:rPr lang="nb-NO" dirty="0">
                <a:cs typeface="Nafees Nastaleeq"/>
              </a:rPr>
              <a:t>   </a:t>
            </a:r>
            <a:r>
              <a:rPr lang="ur-PK" sz="3600" dirty="0">
                <a:cs typeface="Nafees Nastaleeq"/>
              </a:rPr>
              <a:t>تیراکی کا لباس</a:t>
            </a:r>
            <a:r>
              <a:rPr lang="ur-PK" dirty="0">
                <a:cs typeface="Nafees Nastaleeq"/>
              </a:rPr>
              <a:t>                      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44558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/>
              <a:t>www.morsmal.no</a:t>
            </a:r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3036687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191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/>
              <a:t>www.morsmal.no</a:t>
            </a:r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42373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/>
              <a:t>www.morsmal.no</a:t>
            </a:r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60998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4" name="Bild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902" y="1081428"/>
            <a:ext cx="2068807" cy="1849027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692" y="4290148"/>
            <a:ext cx="1837978" cy="1837978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5136" y="1159865"/>
            <a:ext cx="1681607" cy="1681607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2" t="6063" r="17424" b="5209"/>
          <a:stretch/>
        </p:blipFill>
        <p:spPr>
          <a:xfrm rot="1838528">
            <a:off x="1903500" y="4548079"/>
            <a:ext cx="1458311" cy="1698267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942" y="4553086"/>
            <a:ext cx="2146611" cy="1425484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742" y="1229213"/>
            <a:ext cx="1975633" cy="1553458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83637" y="2841472"/>
            <a:ext cx="661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Regn</a:t>
            </a:r>
          </a:p>
        </p:txBody>
      </p:sp>
      <p:sp>
        <p:nvSpPr>
          <p:cNvPr id="3" name="TekstSylinder 2"/>
          <p:cNvSpPr txBox="1"/>
          <p:nvPr/>
        </p:nvSpPr>
        <p:spPr>
          <a:xfrm>
            <a:off x="5667316" y="2782671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Blomster</a:t>
            </a:r>
          </a:p>
        </p:txBody>
      </p:sp>
      <p:sp>
        <p:nvSpPr>
          <p:cNvPr id="6" name="TekstSylinder 5"/>
          <p:cNvSpPr txBox="1"/>
          <p:nvPr/>
        </p:nvSpPr>
        <p:spPr>
          <a:xfrm>
            <a:off x="9117444" y="2829028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Håndkle</a:t>
            </a:r>
          </a:p>
        </p:txBody>
      </p:sp>
      <p:sp>
        <p:nvSpPr>
          <p:cNvPr id="8" name="TekstSylinder 7"/>
          <p:cNvSpPr txBox="1"/>
          <p:nvPr/>
        </p:nvSpPr>
        <p:spPr>
          <a:xfrm>
            <a:off x="9090889" y="6141218"/>
            <a:ext cx="940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Basseng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5819295" y="6075075"/>
            <a:ext cx="496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Båt</a:t>
            </a:r>
          </a:p>
        </p:txBody>
      </p:sp>
      <p:sp>
        <p:nvSpPr>
          <p:cNvPr id="10" name="TekstSylinder 9"/>
          <p:cNvSpPr txBox="1"/>
          <p:nvPr/>
        </p:nvSpPr>
        <p:spPr>
          <a:xfrm>
            <a:off x="2453679" y="6071567"/>
            <a:ext cx="36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Is</a:t>
            </a:r>
          </a:p>
        </p:txBody>
      </p:sp>
      <p:sp>
        <p:nvSpPr>
          <p:cNvPr id="19" name="TekstSylinder 18"/>
          <p:cNvSpPr txBox="1"/>
          <p:nvPr/>
        </p:nvSpPr>
        <p:spPr>
          <a:xfrm>
            <a:off x="1475720" y="473255"/>
            <a:ext cx="2266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r-PK" sz="4000" dirty="0" smtClean="0">
                <a:ea typeface="Calibri" panose="020F0502020204030204" pitchFamily="34" charset="0"/>
                <a:cs typeface="Nafees Nastaleeq"/>
              </a:rPr>
              <a:t>بارش</a:t>
            </a:r>
            <a:r>
              <a:rPr lang="nb-NO" sz="40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barish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</a:t>
            </a:r>
            <a:endParaRPr lang="nb-NO" sz="16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4823787" y="482960"/>
            <a:ext cx="22199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r-PK" sz="4000" dirty="0">
                <a:ea typeface="Calibri" panose="020F0502020204030204" pitchFamily="34" charset="0"/>
                <a:cs typeface="Nafees Nastaleeq"/>
              </a:rPr>
              <a:t>پھول</a:t>
            </a:r>
            <a:r>
              <a:rPr lang="nb-NO" sz="2000" dirty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phool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</a:t>
            </a:r>
            <a:r>
              <a:rPr lang="ur-PK" sz="2000" dirty="0" smtClean="0">
                <a:ea typeface="Calibri" panose="020F0502020204030204" pitchFamily="34" charset="0"/>
                <a:cs typeface="Nafees Nastaleeq"/>
              </a:rPr>
              <a:t> 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8406429" y="3763876"/>
            <a:ext cx="20778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00" dirty="0">
                <a:ea typeface="Calibri" panose="020F0502020204030204" pitchFamily="34" charset="0"/>
                <a:cs typeface="Nafees Nastaleeq"/>
              </a:rPr>
              <a:t> 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hauz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 </a:t>
            </a:r>
            <a:r>
              <a:rPr lang="ur-PK" sz="4000" dirty="0" smtClean="0">
                <a:ea typeface="Calibri" panose="020F0502020204030204" pitchFamily="34" charset="0"/>
                <a:cs typeface="Nafees Nastaleeq"/>
              </a:rPr>
              <a:t>حوض</a:t>
            </a:r>
            <a:endParaRPr lang="nb-NO" sz="4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595846" y="482960"/>
            <a:ext cx="19228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r-PK" sz="4000" dirty="0">
                <a:ea typeface="Calibri" panose="020F0502020204030204" pitchFamily="34" charset="0"/>
                <a:cs typeface="Nafees Nastaleeq"/>
              </a:rPr>
              <a:t>تولیہ</a:t>
            </a:r>
            <a:r>
              <a:rPr lang="ur-PK" sz="2000" dirty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20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tolia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 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1306286" y="3721379"/>
            <a:ext cx="286365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r-PK" dirty="0">
                <a:ea typeface="Calibri" panose="020F0502020204030204" pitchFamily="34" charset="0"/>
                <a:cs typeface="Nafees Nastaleeq"/>
              </a:rPr>
              <a:t> </a:t>
            </a:r>
            <a:r>
              <a:rPr lang="ur-PK" sz="4000" dirty="0">
                <a:ea typeface="Calibri" panose="020F0502020204030204" pitchFamily="34" charset="0"/>
                <a:cs typeface="Nafees Nastaleeq"/>
              </a:rPr>
              <a:t>آ  ئس </a:t>
            </a:r>
            <a:r>
              <a:rPr lang="ur-PK" sz="40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ur-PK" sz="4000" dirty="0">
                <a:ea typeface="Calibri" panose="020F0502020204030204" pitchFamily="34" charset="0"/>
                <a:cs typeface="Nafees Nastaleeq"/>
              </a:rPr>
              <a:t>کریم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icecream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</a:t>
            </a:r>
            <a:endParaRPr lang="nb-NO" sz="16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4994511" y="3801097"/>
            <a:ext cx="2193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r-PK" sz="4000" dirty="0">
                <a:ea typeface="Calibri" panose="020F0502020204030204" pitchFamily="34" charset="0"/>
                <a:cs typeface="Nafees Nastaleeq"/>
              </a:rPr>
              <a:t>کشتی</a:t>
            </a:r>
            <a:r>
              <a:rPr lang="nb-NO" sz="2000" dirty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20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kasti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</a:t>
            </a: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306026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/>
              <a:t>www.morsmal.no</a:t>
            </a:r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14626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-</a:t>
            </a:r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524" y="1035257"/>
            <a:ext cx="1860046" cy="1860046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1153">
            <a:off x="8658967" y="4785699"/>
            <a:ext cx="1506116" cy="1208086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65562">
            <a:off x="1710343" y="1024741"/>
            <a:ext cx="1826623" cy="1826623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59" r="26289"/>
          <a:stretch/>
        </p:blipFill>
        <p:spPr>
          <a:xfrm rot="16200000">
            <a:off x="2316788" y="4910465"/>
            <a:ext cx="756743" cy="1577536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646" y="4697269"/>
            <a:ext cx="1640546" cy="1640546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97073" y="2839752"/>
            <a:ext cx="47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Sol</a:t>
            </a:r>
          </a:p>
        </p:txBody>
      </p:sp>
      <p:sp>
        <p:nvSpPr>
          <p:cNvPr id="14" name="TekstSylinder 13"/>
          <p:cNvSpPr txBox="1"/>
          <p:nvPr/>
        </p:nvSpPr>
        <p:spPr>
          <a:xfrm>
            <a:off x="5601578" y="2851365"/>
            <a:ext cx="931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Parasoll</a:t>
            </a:r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6268" y="1136757"/>
            <a:ext cx="2003542" cy="1810505"/>
          </a:xfrm>
          <a:prstGeom prst="rect">
            <a:avLst/>
          </a:prstGeom>
        </p:spPr>
      </p:pic>
      <p:sp>
        <p:nvSpPr>
          <p:cNvPr id="17" name="TekstSylinder 16"/>
          <p:cNvSpPr txBox="1"/>
          <p:nvPr/>
        </p:nvSpPr>
        <p:spPr>
          <a:xfrm>
            <a:off x="8923653" y="2834418"/>
            <a:ext cx="1149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Sandaler</a:t>
            </a:r>
          </a:p>
        </p:txBody>
      </p:sp>
      <p:sp>
        <p:nvSpPr>
          <p:cNvPr id="18" name="TekstSylinder 17"/>
          <p:cNvSpPr txBox="1"/>
          <p:nvPr/>
        </p:nvSpPr>
        <p:spPr>
          <a:xfrm>
            <a:off x="9167843" y="6087799"/>
            <a:ext cx="845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Plaster</a:t>
            </a:r>
          </a:p>
        </p:txBody>
      </p:sp>
      <p:sp>
        <p:nvSpPr>
          <p:cNvPr id="19" name="TekstSylinder 18"/>
          <p:cNvSpPr txBox="1"/>
          <p:nvPr/>
        </p:nvSpPr>
        <p:spPr>
          <a:xfrm>
            <a:off x="5417714" y="6087799"/>
            <a:ext cx="1299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Trampoline</a:t>
            </a:r>
          </a:p>
        </p:txBody>
      </p:sp>
      <p:sp>
        <p:nvSpPr>
          <p:cNvPr id="20" name="TekstSylinder 19"/>
          <p:cNvSpPr txBox="1"/>
          <p:nvPr/>
        </p:nvSpPr>
        <p:spPr>
          <a:xfrm>
            <a:off x="2134708" y="6154942"/>
            <a:ext cx="100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Solkrem</a:t>
            </a:r>
          </a:p>
        </p:txBody>
      </p:sp>
      <p:sp>
        <p:nvSpPr>
          <p:cNvPr id="21" name="TekstSylinder 20"/>
          <p:cNvSpPr txBox="1"/>
          <p:nvPr/>
        </p:nvSpPr>
        <p:spPr>
          <a:xfrm>
            <a:off x="8344240" y="541714"/>
            <a:ext cx="2135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ea typeface="Calibri" panose="020F0502020204030204" pitchFamily="34" charset="0"/>
                <a:cs typeface="Nafees Nastaleeq"/>
              </a:rPr>
              <a:t>  </a:t>
            </a:r>
            <a:r>
              <a:rPr lang="ur-PK" sz="4000" dirty="0">
                <a:ea typeface="Calibri" panose="020F0502020204030204" pitchFamily="34" charset="0"/>
                <a:cs typeface="Nafees Nastaleeq"/>
              </a:rPr>
              <a:t>چپل</a:t>
            </a:r>
            <a:r>
              <a:rPr lang="nb-NO" sz="2000" dirty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chapal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          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1196559" y="3612310"/>
            <a:ext cx="2946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nb-NO" sz="2000" dirty="0">
                <a:ea typeface="Calibri" panose="020F0502020204030204" pitchFamily="34" charset="0"/>
                <a:cs typeface="Nafees Nastaleeq"/>
              </a:rPr>
              <a:t>  </a:t>
            </a:r>
            <a:r>
              <a:rPr lang="ur-PK" sz="4000" dirty="0">
                <a:ea typeface="Calibri" panose="020F0502020204030204" pitchFamily="34" charset="0"/>
                <a:cs typeface="Nafees Nastaleeq"/>
              </a:rPr>
              <a:t>سورج سے بچا ؤ </a:t>
            </a:r>
            <a:r>
              <a:rPr lang="ur-PK" sz="4000" dirty="0" smtClean="0">
                <a:ea typeface="Calibri" panose="020F0502020204030204" pitchFamily="34" charset="0"/>
                <a:cs typeface="Nafees Nastaleeq"/>
              </a:rPr>
              <a:t>   </a:t>
            </a:r>
            <a:r>
              <a:rPr lang="ur-PK" sz="4000" dirty="0">
                <a:ea typeface="Calibri" panose="020F0502020204030204" pitchFamily="34" charset="0"/>
                <a:cs typeface="Nafees Nastaleeq"/>
              </a:rPr>
              <a:t>کی کریم</a:t>
            </a:r>
            <a:r>
              <a:rPr lang="nb-NO" sz="4000" dirty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soraj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se </a:t>
            </a:r>
            <a:r>
              <a:rPr lang="nb-NO" sz="1600" dirty="0" err="1">
                <a:ea typeface="Calibri" panose="020F0502020204030204" pitchFamily="34" charset="0"/>
                <a:cs typeface="Nafees Nastaleeq"/>
              </a:rPr>
              <a:t>bachao</a:t>
            </a:r>
            <a:r>
              <a:rPr lang="nb-NO" sz="1600" dirty="0">
                <a:ea typeface="Calibri" panose="020F0502020204030204" pitchFamily="34" charset="0"/>
                <a:cs typeface="Nafees Nastaleeq"/>
              </a:rPr>
              <a:t> ki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krim)</a:t>
            </a:r>
            <a:endParaRPr lang="nb-NO" sz="16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1477786" y="313078"/>
            <a:ext cx="24503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00" dirty="0">
                <a:ea typeface="Calibri" panose="020F0502020204030204" pitchFamily="34" charset="0"/>
                <a:cs typeface="Nafees Nastaleeq"/>
              </a:rPr>
              <a:t> 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soraj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  </a:t>
            </a:r>
            <a:r>
              <a:rPr lang="ur-PK" sz="4000" dirty="0" smtClean="0">
                <a:ea typeface="Calibri" panose="020F0502020204030204" pitchFamily="34" charset="0"/>
                <a:cs typeface="Nafees Nastaleeq"/>
              </a:rPr>
              <a:t>سورج</a:t>
            </a:r>
            <a:r>
              <a:rPr lang="nb-NO" sz="4000" dirty="0" smtClean="0">
                <a:ea typeface="Calibri" panose="020F0502020204030204" pitchFamily="34" charset="0"/>
                <a:cs typeface="Nafees Nastaleeq"/>
              </a:rPr>
              <a:t>   </a:t>
            </a:r>
            <a:endParaRPr lang="nb-NO" sz="4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710048" y="3763583"/>
            <a:ext cx="1565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r-PK" sz="4000" dirty="0" smtClean="0">
                <a:ea typeface="Calibri" panose="020F0502020204030204" pitchFamily="34" charset="0"/>
                <a:cs typeface="Nafees Nastaleeq"/>
              </a:rPr>
              <a:t>پلاسٹر</a:t>
            </a:r>
            <a:r>
              <a:rPr lang="nb-NO" sz="40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(plaster)</a:t>
            </a:r>
            <a:r>
              <a:rPr lang="ur-PK" sz="16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 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4831195" y="428871"/>
            <a:ext cx="23612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00" dirty="0" smtClean="0">
                <a:ea typeface="Calibri" panose="020F0502020204030204" pitchFamily="34" charset="0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</a:rPr>
              <a:t>chata</a:t>
            </a:r>
            <a:r>
              <a:rPr lang="nb-NO" sz="1600" dirty="0">
                <a:ea typeface="Calibri" panose="020F0502020204030204" pitchFamily="34" charset="0"/>
              </a:rPr>
              <a:t>)</a:t>
            </a:r>
            <a:r>
              <a:rPr lang="nb-NO" sz="1600" dirty="0" smtClean="0">
                <a:latin typeface="Nafees Nastaleeq"/>
                <a:ea typeface="Calibri" panose="020F0502020204030204" pitchFamily="34" charset="0"/>
              </a:rPr>
              <a:t> </a:t>
            </a:r>
            <a:r>
              <a:rPr lang="ur-PK" sz="4000" dirty="0">
                <a:latin typeface="Nafees Nastaleeq" panose="02000500000000020002" pitchFamily="2" charset="-78"/>
                <a:ea typeface="Calibri" panose="020F0502020204030204" pitchFamily="34" charset="0"/>
                <a:cs typeface="Nafees Nastaleeq" panose="02000500000000020002" pitchFamily="2" charset="-78"/>
              </a:rPr>
              <a:t>چھا تا</a:t>
            </a:r>
            <a:endParaRPr lang="nb-NO" sz="4000" dirty="0">
              <a:latin typeface="Nafees Nastaleeq" panose="02000500000000020002" pitchFamily="2" charset="-78"/>
              <a:cs typeface="Nafees Nastaleeq" panose="02000500000000020002" pitchFamily="2" charset="-78"/>
            </a:endParaRPr>
          </a:p>
        </p:txBody>
      </p:sp>
      <p:sp>
        <p:nvSpPr>
          <p:cNvPr id="26" name="TekstSylinder 25"/>
          <p:cNvSpPr txBox="1"/>
          <p:nvPr/>
        </p:nvSpPr>
        <p:spPr>
          <a:xfrm>
            <a:off x="4952238" y="3712578"/>
            <a:ext cx="23612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ea typeface="Calibri" panose="020F0502020204030204" pitchFamily="34" charset="0"/>
                <a:cs typeface="Nafees Nastaleeq"/>
              </a:rPr>
              <a:t>   </a:t>
            </a:r>
            <a:r>
              <a:rPr lang="ar-SA" sz="4000" dirty="0" smtClean="0">
                <a:ea typeface="Calibri" panose="020F0502020204030204" pitchFamily="34" charset="0"/>
                <a:cs typeface="Nafees Nastaleeq"/>
              </a:rPr>
              <a:t>ٹرامپولین</a:t>
            </a:r>
            <a:r>
              <a:rPr lang="nb-NO" sz="40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(trampoline)</a:t>
            </a: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327798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/>
              <a:t>www.morsmal.no</a:t>
            </a:r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180592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6" t="8861" r="-5126" b="7097"/>
          <a:stretch/>
        </p:blipFill>
        <p:spPr>
          <a:xfrm>
            <a:off x="1599913" y="4010635"/>
            <a:ext cx="2437455" cy="2048486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52" r="13559"/>
          <a:stretch/>
        </p:blipFill>
        <p:spPr>
          <a:xfrm>
            <a:off x="5436324" y="4701696"/>
            <a:ext cx="1085234" cy="1476724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0" y="4069674"/>
            <a:ext cx="2177519" cy="2177519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525" y="1277048"/>
            <a:ext cx="1520230" cy="1520230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4921" y="1020776"/>
            <a:ext cx="2236911" cy="2236911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0" y="904407"/>
            <a:ext cx="2205788" cy="2205788"/>
          </a:xfrm>
          <a:prstGeom prst="rect">
            <a:avLst/>
          </a:prstGeom>
        </p:spPr>
      </p:pic>
      <p:sp>
        <p:nvSpPr>
          <p:cNvPr id="8" name="TekstSylinder 7"/>
          <p:cNvSpPr txBox="1"/>
          <p:nvPr/>
        </p:nvSpPr>
        <p:spPr>
          <a:xfrm>
            <a:off x="2018250" y="2797278"/>
            <a:ext cx="1236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Vannkanne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5617029" y="2740863"/>
            <a:ext cx="108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Solbriller</a:t>
            </a:r>
          </a:p>
        </p:txBody>
      </p:sp>
      <p:sp>
        <p:nvSpPr>
          <p:cNvPr id="14" name="TekstSylinder 13"/>
          <p:cNvSpPr txBox="1"/>
          <p:nvPr/>
        </p:nvSpPr>
        <p:spPr>
          <a:xfrm>
            <a:off x="9122040" y="2797278"/>
            <a:ext cx="853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Krabbe</a:t>
            </a:r>
          </a:p>
        </p:txBody>
      </p:sp>
      <p:sp>
        <p:nvSpPr>
          <p:cNvPr id="17" name="TekstSylinder 16"/>
          <p:cNvSpPr txBox="1"/>
          <p:nvPr/>
        </p:nvSpPr>
        <p:spPr>
          <a:xfrm>
            <a:off x="9102180" y="6162198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Strand</a:t>
            </a:r>
          </a:p>
        </p:txBody>
      </p:sp>
      <p:sp>
        <p:nvSpPr>
          <p:cNvPr id="18" name="TekstSylinder 17"/>
          <p:cNvSpPr txBox="1"/>
          <p:nvPr/>
        </p:nvSpPr>
        <p:spPr>
          <a:xfrm>
            <a:off x="5455919" y="6124394"/>
            <a:ext cx="141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Sparkesykkel</a:t>
            </a:r>
          </a:p>
        </p:txBody>
      </p:sp>
      <p:sp>
        <p:nvSpPr>
          <p:cNvPr id="19" name="TekstSylinder 18"/>
          <p:cNvSpPr txBox="1"/>
          <p:nvPr/>
        </p:nvSpPr>
        <p:spPr>
          <a:xfrm>
            <a:off x="1972568" y="6047138"/>
            <a:ext cx="126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Vannmelon</a:t>
            </a:r>
          </a:p>
        </p:txBody>
      </p:sp>
      <p:sp>
        <p:nvSpPr>
          <p:cNvPr id="20" name="TekstSylinder 19"/>
          <p:cNvSpPr txBox="1"/>
          <p:nvPr/>
        </p:nvSpPr>
        <p:spPr>
          <a:xfrm>
            <a:off x="4434644" y="543722"/>
            <a:ext cx="33035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ur-PK" sz="4000" dirty="0">
                <a:ea typeface="Calibri" panose="020F0502020204030204" pitchFamily="34" charset="0"/>
                <a:cs typeface="Nafees Nastaleeq"/>
              </a:rPr>
              <a:t>  </a:t>
            </a:r>
            <a:r>
              <a:rPr lang="ur-PK" sz="3600" dirty="0">
                <a:ea typeface="Calibri" panose="020F0502020204030204" pitchFamily="34" charset="0"/>
                <a:cs typeface="Nafees Nastaleeq"/>
              </a:rPr>
              <a:t>دُھوپ   کا  </a:t>
            </a:r>
            <a:r>
              <a:rPr lang="ur-PK" sz="3600" dirty="0" smtClean="0">
                <a:ea typeface="Calibri" panose="020F0502020204030204" pitchFamily="34" charset="0"/>
                <a:cs typeface="Nafees Nastaleeq"/>
              </a:rPr>
              <a:t>چشمہ</a:t>
            </a:r>
            <a:r>
              <a:rPr lang="nb-NO" sz="3600" dirty="0" smtClean="0">
                <a:ea typeface="Calibri" panose="020F0502020204030204" pitchFamily="34" charset="0"/>
                <a:cs typeface="Nafees Nastaleeq"/>
              </a:rPr>
              <a:t> </a:t>
            </a:r>
          </a:p>
          <a:p>
            <a:pPr algn="ctr"/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dhoop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>
                <a:ea typeface="Calibri" panose="020F0502020204030204" pitchFamily="34" charset="0"/>
                <a:cs typeface="Nafees Nastaleeq"/>
              </a:rPr>
              <a:t>ka 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chasma</a:t>
            </a:r>
            <a:r>
              <a:rPr lang="nb-NO" sz="1600" dirty="0">
                <a:ea typeface="Calibri" panose="020F0502020204030204" pitchFamily="34" charset="0"/>
                <a:cs typeface="Nafees Nastaleeq"/>
              </a:rPr>
              <a:t>)</a:t>
            </a:r>
            <a:r>
              <a:rPr lang="ur-PK" sz="1600" dirty="0" smtClean="0">
                <a:ea typeface="Calibri" panose="020F0502020204030204" pitchFamily="34" charset="0"/>
                <a:cs typeface="Nafees Nastaleeq"/>
              </a:rPr>
              <a:t> </a:t>
            </a:r>
            <a:endParaRPr lang="nb-NO" sz="16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8211477" y="3774793"/>
            <a:ext cx="25147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Sahil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- 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samandar</a:t>
            </a:r>
            <a:r>
              <a:rPr lang="nb-NO" sz="1600" dirty="0">
                <a:ea typeface="Calibri" panose="020F0502020204030204" pitchFamily="34" charset="0"/>
                <a:cs typeface="Nafees Nastaleeq"/>
              </a:rPr>
              <a:t>)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ur-PK" sz="4000" dirty="0">
                <a:ea typeface="Calibri" panose="020F0502020204030204" pitchFamily="34" charset="0"/>
                <a:cs typeface="Nafees Nastaleeq"/>
              </a:rPr>
              <a:t>ساحل سمندر</a:t>
            </a:r>
            <a:endParaRPr lang="nb-NO" sz="4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247093" y="536089"/>
            <a:ext cx="23904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ea typeface="Calibri" panose="020F0502020204030204" pitchFamily="34" charset="0"/>
                <a:cs typeface="Nafees Nastaleeq"/>
              </a:rPr>
              <a:t> </a:t>
            </a:r>
            <a:r>
              <a:rPr lang="ur-PK" sz="4000" dirty="0">
                <a:ea typeface="Calibri" panose="020F0502020204030204" pitchFamily="34" charset="0"/>
                <a:cs typeface="Nafees Nastaleeq"/>
              </a:rPr>
              <a:t>کیکڑا  </a:t>
            </a:r>
            <a:r>
              <a:rPr lang="nb-NO" sz="4000" dirty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20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kekra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</a:t>
            </a:r>
            <a:endParaRPr lang="nb-NO" sz="16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1109719" y="377687"/>
            <a:ext cx="2988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ea typeface="Calibri" panose="020F0502020204030204" pitchFamily="34" charset="0"/>
                <a:cs typeface="Nafees Nastaleeq"/>
              </a:rPr>
              <a:t>  </a:t>
            </a:r>
            <a:r>
              <a:rPr lang="ur-PK" sz="4000" dirty="0">
                <a:ea typeface="Calibri" panose="020F0502020204030204" pitchFamily="34" charset="0"/>
                <a:cs typeface="Nafees Nastaleeq"/>
              </a:rPr>
              <a:t>۔پانی  کا </a:t>
            </a:r>
            <a:r>
              <a:rPr lang="ur-PK" sz="4000" dirty="0" smtClean="0">
                <a:ea typeface="Calibri" panose="020F0502020204030204" pitchFamily="34" charset="0"/>
                <a:cs typeface="Nafees Nastaleeq"/>
              </a:rPr>
              <a:t>برتن</a:t>
            </a:r>
            <a:endParaRPr lang="nb-NO" sz="4000" dirty="0" smtClean="0">
              <a:ea typeface="Calibri" panose="020F0502020204030204" pitchFamily="34" charset="0"/>
              <a:cs typeface="Nafees Nastaleeq"/>
            </a:endParaRPr>
          </a:p>
          <a:p>
            <a:pPr algn="ctr"/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pani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>
                <a:ea typeface="Calibri" panose="020F0502020204030204" pitchFamily="34" charset="0"/>
                <a:cs typeface="Nafees Nastaleeq"/>
              </a:rPr>
              <a:t>ka 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bartan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</a:t>
            </a:r>
            <a:endParaRPr lang="nb-NO" sz="16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1452530" y="3680135"/>
            <a:ext cx="2368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Tarbooz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 </a:t>
            </a:r>
            <a:r>
              <a:rPr lang="ur-PK" sz="4000" dirty="0" smtClean="0">
                <a:ea typeface="Calibri" panose="020F0502020204030204" pitchFamily="34" charset="0"/>
                <a:cs typeface="Nafees Nastaleeq"/>
              </a:rPr>
              <a:t>تربوز</a:t>
            </a:r>
            <a:endParaRPr lang="nb-NO" sz="4000" dirty="0"/>
          </a:p>
        </p:txBody>
      </p:sp>
      <p:sp>
        <p:nvSpPr>
          <p:cNvPr id="29" name="Rektangel 28"/>
          <p:cNvSpPr/>
          <p:nvPr/>
        </p:nvSpPr>
        <p:spPr>
          <a:xfrm>
            <a:off x="4607893" y="3713393"/>
            <a:ext cx="2919191" cy="132343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ur-PK" sz="3200" dirty="0">
                <a:ea typeface="Calibri" panose="020F0502020204030204" pitchFamily="34" charset="0"/>
                <a:cs typeface="Nafees Nastaleeq"/>
              </a:rPr>
              <a:t>لات مار کر چلانے والی </a:t>
            </a:r>
            <a:r>
              <a:rPr lang="ur-PK" sz="3200" dirty="0" smtClean="0">
                <a:ea typeface="Calibri" panose="020F0502020204030204" pitchFamily="34" charset="0"/>
                <a:cs typeface="Nafees Nastaleeq"/>
              </a:rPr>
              <a:t>سائیکل</a:t>
            </a:r>
            <a:endParaRPr lang="nb-NO" sz="3200" dirty="0" smtClean="0">
              <a:ea typeface="Calibri" panose="020F0502020204030204" pitchFamily="34" charset="0"/>
              <a:cs typeface="Nafees Nastaleeq"/>
            </a:endParaRPr>
          </a:p>
          <a:p>
            <a:pPr algn="ctr"/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(mar </a:t>
            </a:r>
            <a:r>
              <a:rPr lang="nb-NO" sz="1600" dirty="0">
                <a:ea typeface="Calibri" panose="020F0502020204030204" pitchFamily="34" charset="0"/>
                <a:cs typeface="Nafees Nastaleeq"/>
              </a:rPr>
              <a:t>kar </a:t>
            </a:r>
            <a:r>
              <a:rPr lang="nb-NO" sz="1600" dirty="0" err="1" smtClean="0">
                <a:cs typeface="Nafees Nastaleeq"/>
              </a:rPr>
              <a:t>chalane</a:t>
            </a:r>
            <a:r>
              <a:rPr lang="nb-NO" sz="1600" dirty="0" smtClean="0">
                <a:cs typeface="Nafees Nastaleeq"/>
              </a:rPr>
              <a:t> </a:t>
            </a:r>
            <a:r>
              <a:rPr lang="nb-NO" sz="1600" dirty="0" err="1">
                <a:cs typeface="Nafees Nastaleeq"/>
              </a:rPr>
              <a:t>wali</a:t>
            </a:r>
            <a:r>
              <a:rPr lang="nb-NO" sz="1600" dirty="0">
                <a:cs typeface="Nafees Nastaleeq"/>
              </a:rPr>
              <a:t> </a:t>
            </a:r>
            <a:r>
              <a:rPr lang="nb-NO" sz="1600" dirty="0" err="1" smtClean="0">
                <a:cs typeface="Nafees Nastaleeq"/>
              </a:rPr>
              <a:t>saikal</a:t>
            </a:r>
            <a:r>
              <a:rPr lang="nb-NO" sz="1600" dirty="0" smtClean="0">
                <a:cs typeface="Nafees Nastaleeq"/>
              </a:rPr>
              <a:t>)</a:t>
            </a: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311496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/>
              <a:t>www.morsmal.no</a:t>
            </a:r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48660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19" y="3676378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70" t="36353" r="6993" b="9597"/>
          <a:stretch/>
        </p:blipFill>
        <p:spPr>
          <a:xfrm>
            <a:off x="1379506" y="1101038"/>
            <a:ext cx="2569029" cy="1750423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31"/>
          <a:stretch/>
        </p:blipFill>
        <p:spPr>
          <a:xfrm>
            <a:off x="5280205" y="4826939"/>
            <a:ext cx="1414875" cy="1356762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2331" y="1101038"/>
            <a:ext cx="1957019" cy="1854898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569" y="4277251"/>
            <a:ext cx="1957149" cy="1957149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2149" y="1013100"/>
            <a:ext cx="2127356" cy="1997960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8" t="10305" r="17538" b="12467"/>
          <a:stretch/>
        </p:blipFill>
        <p:spPr>
          <a:xfrm rot="200557">
            <a:off x="8803541" y="4544361"/>
            <a:ext cx="1433783" cy="1707888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18694" y="2706373"/>
            <a:ext cx="635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Caps</a:t>
            </a:r>
          </a:p>
        </p:txBody>
      </p:sp>
      <p:sp>
        <p:nvSpPr>
          <p:cNvPr id="3" name="TekstSylinder 2"/>
          <p:cNvSpPr txBox="1"/>
          <p:nvPr/>
        </p:nvSpPr>
        <p:spPr>
          <a:xfrm>
            <a:off x="5701727" y="2740211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Mygg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9262498" y="2907484"/>
            <a:ext cx="696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Bade</a:t>
            </a:r>
          </a:p>
        </p:txBody>
      </p:sp>
      <p:sp>
        <p:nvSpPr>
          <p:cNvPr id="14" name="TekstSylinder 13"/>
          <p:cNvSpPr txBox="1"/>
          <p:nvPr/>
        </p:nvSpPr>
        <p:spPr>
          <a:xfrm>
            <a:off x="8996099" y="6080910"/>
            <a:ext cx="1004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Jordbær</a:t>
            </a:r>
          </a:p>
        </p:txBody>
      </p:sp>
      <p:sp>
        <p:nvSpPr>
          <p:cNvPr id="15" name="TekstSylinder 14"/>
          <p:cNvSpPr txBox="1"/>
          <p:nvPr/>
        </p:nvSpPr>
        <p:spPr>
          <a:xfrm>
            <a:off x="5477029" y="6080910"/>
            <a:ext cx="119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Hoppe tau</a:t>
            </a:r>
          </a:p>
        </p:txBody>
      </p:sp>
      <p:sp>
        <p:nvSpPr>
          <p:cNvPr id="17" name="TekstSylinder 16"/>
          <p:cNvSpPr txBox="1"/>
          <p:nvPr/>
        </p:nvSpPr>
        <p:spPr>
          <a:xfrm>
            <a:off x="2240316" y="6107929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Sykkel</a:t>
            </a:r>
          </a:p>
        </p:txBody>
      </p:sp>
      <p:sp>
        <p:nvSpPr>
          <p:cNvPr id="18" name="TekstSylinder 17"/>
          <p:cNvSpPr txBox="1"/>
          <p:nvPr/>
        </p:nvSpPr>
        <p:spPr>
          <a:xfrm>
            <a:off x="8132968" y="489741"/>
            <a:ext cx="24774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Nahana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 </a:t>
            </a:r>
            <a:r>
              <a:rPr lang="ur-PK" sz="4000" dirty="0" smtClean="0">
                <a:ea typeface="Calibri" panose="020F0502020204030204" pitchFamily="34" charset="0"/>
                <a:cs typeface="Nafees Nastaleeq"/>
              </a:rPr>
              <a:t>نہانا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2000" dirty="0" smtClean="0">
                <a:ea typeface="Calibri" panose="020F0502020204030204" pitchFamily="34" charset="0"/>
                <a:cs typeface="Nafees Nastaleeq"/>
              </a:rPr>
              <a:t> 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1480378" y="3692363"/>
            <a:ext cx="22226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r-PK" sz="4000" dirty="0" smtClean="0">
                <a:ea typeface="Calibri" panose="020F0502020204030204" pitchFamily="34" charset="0"/>
                <a:cs typeface="Nafees Nastaleeq"/>
              </a:rPr>
              <a:t>سائیکل</a:t>
            </a:r>
            <a:r>
              <a:rPr lang="nb-NO" sz="1600" dirty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saikal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</a:t>
            </a:r>
            <a:endParaRPr lang="nb-NO" sz="16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4711228" y="430508"/>
            <a:ext cx="255283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ur-PK" sz="4000" dirty="0">
                <a:ea typeface="Calibri" panose="020F0502020204030204" pitchFamily="34" charset="0"/>
                <a:cs typeface="Nafees Nastaleeq"/>
              </a:rPr>
              <a:t>مچھر </a:t>
            </a:r>
            <a:r>
              <a:rPr lang="nb-NO" sz="2000" dirty="0">
                <a:ea typeface="Calibri" panose="020F0502020204030204" pitchFamily="34" charset="0"/>
                <a:cs typeface="Nafees Nastaleeq"/>
              </a:rPr>
              <a:t> </a:t>
            </a:r>
            <a:r>
              <a:rPr lang="nb-NO" sz="20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macher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</a:t>
            </a:r>
            <a:endParaRPr lang="nb-NO" sz="16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168613" y="3692363"/>
            <a:ext cx="26596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r-PK" sz="4000" dirty="0" smtClean="0">
                <a:ea typeface="Calibri" panose="020F0502020204030204" pitchFamily="34" charset="0"/>
                <a:cs typeface="Nafees Nastaleeq"/>
              </a:rPr>
              <a:t>اسٹرابیری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 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istråberi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</a:t>
            </a:r>
            <a:endParaRPr lang="nb-NO" sz="16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4545397" y="3785812"/>
            <a:ext cx="3044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r-PK" sz="4000" dirty="0">
                <a:ea typeface="Calibri" panose="020F0502020204030204" pitchFamily="34" charset="0"/>
                <a:cs typeface="Nafees Nastaleeq"/>
              </a:rPr>
              <a:t>کودنے کی </a:t>
            </a:r>
            <a:r>
              <a:rPr lang="ur-PK" sz="4000" dirty="0" smtClean="0">
                <a:ea typeface="Calibri" panose="020F0502020204030204" pitchFamily="34" charset="0"/>
                <a:cs typeface="Nafees Nastaleeq"/>
              </a:rPr>
              <a:t>رسی</a:t>
            </a:r>
            <a:r>
              <a:rPr lang="nb-NO" sz="40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kudne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>
                <a:ea typeface="Calibri" panose="020F0502020204030204" pitchFamily="34" charset="0"/>
                <a:cs typeface="Nafees Nastaleeq"/>
              </a:rPr>
              <a:t>ki 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rassi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</a:t>
            </a:r>
            <a:endParaRPr lang="nb-NO" sz="16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1277338" y="377687"/>
            <a:ext cx="2718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r-PK" sz="4000" dirty="0" smtClean="0">
                <a:ea typeface="Calibri" panose="020F0502020204030204" pitchFamily="34" charset="0"/>
                <a:cs typeface="Nafees Nastaleeq"/>
              </a:rPr>
              <a:t>ٹوپی</a:t>
            </a:r>
            <a:r>
              <a:rPr lang="nb-NO" sz="4000" dirty="0" smtClean="0">
                <a:ea typeface="Calibri" panose="020F0502020204030204" pitchFamily="34" charset="0"/>
                <a:cs typeface="Nafees Nastaleeq"/>
              </a:rPr>
              <a:t> 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(</a:t>
            </a:r>
            <a:r>
              <a:rPr lang="nb-NO" sz="1600" dirty="0" err="1" smtClean="0">
                <a:ea typeface="Calibri" panose="020F0502020204030204" pitchFamily="34" charset="0"/>
                <a:cs typeface="Nafees Nastaleeq"/>
              </a:rPr>
              <a:t>toopi</a:t>
            </a:r>
            <a:r>
              <a:rPr lang="nb-NO" sz="1600" dirty="0" smtClean="0">
                <a:ea typeface="Calibri" panose="020F0502020204030204" pitchFamily="34" charset="0"/>
                <a:cs typeface="Nafees Nastaleeq"/>
              </a:rPr>
              <a:t>)</a:t>
            </a: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197485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CD0D13222F2204DB8BC4FEF0F950B1D" ma:contentTypeVersion="11" ma:contentTypeDescription="Opprett et nytt dokument." ma:contentTypeScope="" ma:versionID="dc95e2d2552af1dfea605c219970cf82">
  <xsd:schema xmlns:xsd="http://www.w3.org/2001/XMLSchema" xmlns:xs="http://www.w3.org/2001/XMLSchema" xmlns:p="http://schemas.microsoft.com/office/2006/metadata/properties" xmlns:ns3="5b8262f2-4348-4848-bdc3-0c47b1118b32" xmlns:ns4="7215250a-43a4-41dc-97c2-30eed6f49777" targetNamespace="http://schemas.microsoft.com/office/2006/metadata/properties" ma:root="true" ma:fieldsID="aa5522fc73ffa72a4830cd22c62a3bfe" ns3:_="" ns4:_="">
    <xsd:import namespace="5b8262f2-4348-4848-bdc3-0c47b1118b32"/>
    <xsd:import namespace="7215250a-43a4-41dc-97c2-30eed6f4977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262f2-4348-4848-bdc3-0c47b1118b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15250a-43a4-41dc-97c2-30eed6f4977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for deling av tip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71F574D-34F6-4C70-BF36-B085439DF0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8262f2-4348-4848-bdc3-0c47b1118b32"/>
    <ds:schemaRef ds:uri="7215250a-43a4-41dc-97c2-30eed6f497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098CF9-B9EC-45D5-A198-840A4C6CFD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872888-AF51-4AAE-8BFC-3985ABAA4971}">
  <ds:schemaRefs>
    <ds:schemaRef ds:uri="http://purl.org/dc/elements/1.1/"/>
    <ds:schemaRef ds:uri="http://schemas.microsoft.com/office/2006/metadata/properties"/>
    <ds:schemaRef ds:uri="7215250a-43a4-41dc-97c2-30eed6f49777"/>
    <ds:schemaRef ds:uri="http://purl.org/dc/terms/"/>
    <ds:schemaRef ds:uri="http://schemas.openxmlformats.org/package/2006/metadata/core-properties"/>
    <ds:schemaRef ds:uri="5b8262f2-4348-4848-bdc3-0c47b1118b32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1633</TotalTime>
  <Words>279</Words>
  <Application>Microsoft Office PowerPoint</Application>
  <PresentationFormat>Widescreen</PresentationFormat>
  <Paragraphs>102</Paragraphs>
  <Slides>12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Nafees Nastaleeq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Ingeborg Berven Sundt</dc:creator>
  <cp:lastModifiedBy>Ingeborg Berven Sundt</cp:lastModifiedBy>
  <cp:revision>90</cp:revision>
  <cp:lastPrinted>2019-11-06T13:05:24Z</cp:lastPrinted>
  <dcterms:created xsi:type="dcterms:W3CDTF">2019-11-06T12:44:04Z</dcterms:created>
  <dcterms:modified xsi:type="dcterms:W3CDTF">2021-05-18T06:10:21Z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0x0101004CD0D13222F2204DB8BC4FEF0F950B1D</vt:lpwstr>
  </property>
</Properties>
</file>