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86480" autoAdjust="0"/>
  </p:normalViewPr>
  <p:slideViewPr>
    <p:cSldViewPr snapToGrid="0">
      <p:cViewPr varScale="1">
        <p:scale>
          <a:sx n="110" d="100"/>
          <a:sy n="110" d="100"/>
        </p:scale>
        <p:origin x="7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11.06.2020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63821" y="4075587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413" y="3949990"/>
            <a:ext cx="2384465" cy="238446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91" y="661659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9" y="4262989"/>
            <a:ext cx="1795587" cy="1795587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492" y="760668"/>
            <a:ext cx="2202839" cy="220283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293" y="1145757"/>
            <a:ext cx="1559537" cy="155953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5649714" y="3800346"/>
            <a:ext cx="847702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Abeja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Lekeplass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073429" y="554384"/>
            <a:ext cx="2142759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Pantalones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cortos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1612353" y="3800346"/>
            <a:ext cx="2192652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Traje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baño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8453835" y="401893"/>
            <a:ext cx="2086152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Zona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juegos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kstSylinder 23"/>
          <p:cNvSpPr txBox="1"/>
          <p:nvPr/>
        </p:nvSpPr>
        <p:spPr>
          <a:xfrm>
            <a:off x="8404976" y="3800346"/>
            <a:ext cx="2324685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Cubo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pala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Sylinder 24"/>
          <p:cNvSpPr txBox="1"/>
          <p:nvPr/>
        </p:nvSpPr>
        <p:spPr>
          <a:xfrm>
            <a:off x="2229235" y="495744"/>
            <a:ext cx="953125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Pelota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583" y="944526"/>
            <a:ext cx="1893585" cy="189358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637" y="915310"/>
            <a:ext cx="1922801" cy="192280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45454" y="3975531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114" y="4514121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185" y="955673"/>
            <a:ext cx="1803070" cy="1684186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Blomster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Håndkle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2307191" y="427305"/>
            <a:ext cx="814739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lluvia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5544042" y="515200"/>
            <a:ext cx="1076666" cy="832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Flores</a:t>
            </a:r>
            <a:endParaRPr lang="nb-N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8556637" y="3833102"/>
            <a:ext cx="1797742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Piscina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9006356" y="495793"/>
            <a:ext cx="1101781" cy="832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Toalla</a:t>
            </a:r>
            <a:endParaRPr lang="nb-N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1957039" y="3768551"/>
            <a:ext cx="1295756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Helado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Sylinder 24"/>
          <p:cNvSpPr txBox="1"/>
          <p:nvPr/>
        </p:nvSpPr>
        <p:spPr>
          <a:xfrm>
            <a:off x="5649198" y="3775476"/>
            <a:ext cx="891644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Barco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80" y="767900"/>
            <a:ext cx="2150311" cy="2150311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44" y="4212274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15179"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178728" y="4412141"/>
            <a:ext cx="901706" cy="185718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289" y="4287463"/>
            <a:ext cx="1933338" cy="1933338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20" y="869023"/>
            <a:ext cx="1965395" cy="196539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8923653" y="2834418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Sandaler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923653" y="499691"/>
            <a:ext cx="1237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Sandalias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536214" y="3893129"/>
            <a:ext cx="2256518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Crema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solar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2000665" y="468065"/>
            <a:ext cx="1257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Sol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893171" y="3763583"/>
            <a:ext cx="1210492" cy="832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Tirita</a:t>
            </a:r>
            <a:endParaRPr lang="nb-N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4952238" y="411677"/>
            <a:ext cx="2361225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Parasol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kstSylinder 25"/>
          <p:cNvSpPr txBox="1"/>
          <p:nvPr/>
        </p:nvSpPr>
        <p:spPr>
          <a:xfrm>
            <a:off x="5154849" y="3816321"/>
            <a:ext cx="1872571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Trampolín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55898" y="3884002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877" y="4256893"/>
            <a:ext cx="1785512" cy="1785512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521" y="4054285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37" y="1001503"/>
            <a:ext cx="1795775" cy="179577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360" y="714082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668" y="835212"/>
            <a:ext cx="2270181" cy="2270181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Vannmelon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4756737" y="601393"/>
            <a:ext cx="2658736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Gafas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de sol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9029738" y="3683947"/>
            <a:ext cx="1038043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Playa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5047877" y="3774794"/>
            <a:ext cx="2168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Patinete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580474" y="544978"/>
            <a:ext cx="1786269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Cangrejo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kstSylinder 23"/>
          <p:cNvSpPr txBox="1"/>
          <p:nvPr/>
        </p:nvSpPr>
        <p:spPr>
          <a:xfrm>
            <a:off x="1555898" y="527750"/>
            <a:ext cx="2208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Regadera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1555898" y="3774794"/>
            <a:ext cx="2116614" cy="832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Sandía</a:t>
            </a:r>
            <a:endParaRPr lang="nb-N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477559" y="1059158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076107" y="4352705"/>
            <a:ext cx="1896097" cy="1818219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163" y="659255"/>
            <a:ext cx="2386512" cy="2386512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409" y="4261171"/>
            <a:ext cx="1781181" cy="1781181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46" y="880553"/>
            <a:ext cx="1929028" cy="1929028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698284" y="4033239"/>
            <a:ext cx="1741715" cy="207469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150077" y="2924877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017387" y="422678"/>
            <a:ext cx="1200466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Bañarse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2000696" y="3828273"/>
            <a:ext cx="1314994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Bicicleta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5450309" y="459200"/>
            <a:ext cx="1439197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Mosquito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8859392" y="3777257"/>
            <a:ext cx="1419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Fresa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4627489" y="3777257"/>
            <a:ext cx="2932509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Saltar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cuerda</a:t>
            </a:r>
            <a:endParaRPr lang="nb-N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Sylinder 24"/>
          <p:cNvSpPr txBox="1"/>
          <p:nvPr/>
        </p:nvSpPr>
        <p:spPr>
          <a:xfrm>
            <a:off x="2000696" y="538623"/>
            <a:ext cx="1195286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Gorra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CD0D13222F2204DB8BC4FEF0F950B1D" ma:contentTypeVersion="11" ma:contentTypeDescription="Opprett et nytt dokument." ma:contentTypeScope="" ma:versionID="dc95e2d2552af1dfea605c219970cf82">
  <xsd:schema xmlns:xsd="http://www.w3.org/2001/XMLSchema" xmlns:xs="http://www.w3.org/2001/XMLSchema" xmlns:p="http://schemas.microsoft.com/office/2006/metadata/properties" xmlns:ns3="5b8262f2-4348-4848-bdc3-0c47b1118b32" xmlns:ns4="7215250a-43a4-41dc-97c2-30eed6f49777" targetNamespace="http://schemas.microsoft.com/office/2006/metadata/properties" ma:root="true" ma:fieldsID="aa5522fc73ffa72a4830cd22c62a3bfe" ns3:_="" ns4:_="">
    <xsd:import namespace="5b8262f2-4348-4848-bdc3-0c47b1118b32"/>
    <xsd:import namespace="7215250a-43a4-41dc-97c2-30eed6f4977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262f2-4348-4848-bdc3-0c47b1118b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15250a-43a4-41dc-97c2-30eed6f4977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3F15AC-9FA2-4F81-B321-9B5A913DA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8262f2-4348-4848-bdc3-0c47b1118b32"/>
    <ds:schemaRef ds:uri="7215250a-43a4-41dc-97c2-30eed6f497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http://schemas.microsoft.com/office/2006/metadata/properties"/>
    <ds:schemaRef ds:uri="7215250a-43a4-41dc-97c2-30eed6f49777"/>
    <ds:schemaRef ds:uri="http://purl.org/dc/terms/"/>
    <ds:schemaRef ds:uri="http://schemas.openxmlformats.org/package/2006/metadata/core-properties"/>
    <ds:schemaRef ds:uri="5b8262f2-4348-4848-bdc3-0c47b1118b32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119</Words>
  <Application>Microsoft Office PowerPoint</Application>
  <PresentationFormat>Widescreen</PresentationFormat>
  <Paragraphs>101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69</cp:revision>
  <cp:lastPrinted>2019-11-06T13:05:24Z</cp:lastPrinted>
  <dcterms:created xsi:type="dcterms:W3CDTF">2019-11-06T12:44:04Z</dcterms:created>
  <dcterms:modified xsi:type="dcterms:W3CDTF">2020-06-11T07:30:50Z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0x0101004CD0D13222F2204DB8BC4FEF0F950B1D</vt:lpwstr>
  </property>
</Properties>
</file>