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65" r:id="rId7"/>
    <p:sldId id="260" r:id="rId8"/>
    <p:sldId id="266" r:id="rId9"/>
    <p:sldId id="262" r:id="rId10"/>
    <p:sldId id="267" r:id="rId11"/>
    <p:sldId id="264" r:id="rId12"/>
    <p:sldId id="268" r:id="rId13"/>
    <p:sldId id="269" r:id="rId1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eborg Berven Sundt" initials="IBS" lastIdx="0" clrIdx="0">
    <p:extLst>
      <p:ext uri="{19B8F6BF-5375-455C-9EA6-DF929625EA0E}">
        <p15:presenceInfo xmlns:p15="http://schemas.microsoft.com/office/powerpoint/2012/main" userId="S-1-5-21-1863720338-3756794802-1280956878-12280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113"/>
    <a:srgbClr val="CC66FF"/>
    <a:srgbClr val="3366FF"/>
    <a:srgbClr val="FC04BB"/>
    <a:srgbClr val="66CCFF"/>
    <a:srgbClr val="FFCCFF"/>
    <a:srgbClr val="00FF00"/>
    <a:srgbClr val="FFFF99"/>
    <a:srgbClr val="66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871BBF-DFFB-4F77-B5E6-6F339B037D9E}" v="5" dt="2021-10-22T07:35:41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98EB5-F76E-4282-ADD8-F06940680363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B311-4E28-403C-82AE-21413C14B7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14548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Arabisk/ bokmål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DBB7-C5FF-44B5-B5A1-6AC52A2219F0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4280-0DD0-4F2E-88E3-84E9AFFCC4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6163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080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22.10.2021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22.10.2021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22.10.2021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22.10.2021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22.10.2021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pîrebok</a:t>
            </a:r>
            <a:r>
              <a:rPr lang="nb-NO" dirty="0"/>
              <a:t> (</a:t>
            </a:r>
            <a:r>
              <a:rPr lang="nb-NO" dirty="0" err="1"/>
              <a:t>cadû</a:t>
            </a:r>
            <a:r>
              <a:rPr lang="nb-NO" dirty="0"/>
              <a:t>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tabût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çira</a:t>
            </a:r>
            <a:r>
              <a:rPr lang="nb-NO" dirty="0"/>
              <a:t> (lampe)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cinawir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vampîr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kostûm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574A12E-D320-40D0-BEB9-F523E6BC52CD}"/>
              </a:ext>
            </a:extLst>
          </p:cNvPr>
          <p:cNvSpPr txBox="1"/>
          <p:nvPr/>
        </p:nvSpPr>
        <p:spPr>
          <a:xfrm>
            <a:off x="177553" y="230819"/>
            <a:ext cx="91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kurmanji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454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rûrengkirin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pîrepind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kêl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90285" y="6082511"/>
            <a:ext cx="278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şevşevok</a:t>
            </a:r>
            <a:r>
              <a:rPr lang="nb-NO" dirty="0"/>
              <a:t> (</a:t>
            </a:r>
            <a:r>
              <a:rPr lang="nb-NO" dirty="0" err="1"/>
              <a:t>çilêçilê</a:t>
            </a:r>
            <a:r>
              <a:rPr lang="nb-NO" dirty="0"/>
              <a:t>) 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lampa </a:t>
            </a:r>
            <a:r>
              <a:rPr lang="nb-NO" dirty="0" err="1"/>
              <a:t>kundir</a:t>
            </a:r>
            <a:endParaRPr lang="nb-NO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kundir</a:t>
            </a:r>
            <a:endParaRPr lang="nb-NO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981ABFF-26E4-441C-9084-7B6AE3EE5DA4}"/>
              </a:ext>
            </a:extLst>
          </p:cNvPr>
          <p:cNvSpPr txBox="1"/>
          <p:nvPr/>
        </p:nvSpPr>
        <p:spPr>
          <a:xfrm>
            <a:off x="177553" y="230819"/>
            <a:ext cx="91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kurmanji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 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120870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setila</a:t>
            </a:r>
            <a:r>
              <a:rPr lang="nb-NO" dirty="0"/>
              <a:t> </a:t>
            </a:r>
            <a:r>
              <a:rPr lang="nb-NO" dirty="0" err="1"/>
              <a:t>şekrokan</a:t>
            </a:r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şewqe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goristan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cillixwekirin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Trick or </a:t>
            </a:r>
            <a:r>
              <a:rPr lang="nb-NO" dirty="0" err="1"/>
              <a:t>treat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mûm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0981919-20D3-45F7-A0D9-7901C49E039F}"/>
              </a:ext>
            </a:extLst>
          </p:cNvPr>
          <p:cNvSpPr txBox="1"/>
          <p:nvPr/>
        </p:nvSpPr>
        <p:spPr>
          <a:xfrm>
            <a:off x="177553" y="230819"/>
            <a:ext cx="91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kurmanji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518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4742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nafo.oslomet.no.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209717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maske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derî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mûmya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perûk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zîl</a:t>
            </a:r>
            <a:r>
              <a:rPr lang="nb-NO" dirty="0"/>
              <a:t> (</a:t>
            </a:r>
            <a:r>
              <a:rPr lang="nb-NO" dirty="0" err="1"/>
              <a:t>zeng</a:t>
            </a:r>
            <a:r>
              <a:rPr lang="nb-NO" dirty="0"/>
              <a:t>)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zîl</a:t>
            </a:r>
            <a:r>
              <a:rPr lang="nb-NO" dirty="0"/>
              <a:t> </a:t>
            </a:r>
            <a:r>
              <a:rPr lang="nb-NO" dirty="0" err="1"/>
              <a:t>lêdan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73326" cy="237332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39058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534182"/>
            <a:ext cx="2507167" cy="2403979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8D860ADD-524C-4B20-98F5-9BD474594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7553" y="230819"/>
            <a:ext cx="91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kurmanji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70440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35324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skelet</a:t>
            </a:r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kone </a:t>
            </a:r>
            <a:r>
              <a:rPr lang="nb-NO" dirty="0" err="1"/>
              <a:t>pîrê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cin</a:t>
            </a:r>
            <a:endParaRPr lang="nb-NO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derî</a:t>
            </a:r>
            <a:r>
              <a:rPr lang="nb-NO" dirty="0"/>
              <a:t> </a:t>
            </a:r>
            <a:r>
              <a:rPr lang="nb-NO" dirty="0" err="1"/>
              <a:t>lêdan</a:t>
            </a:r>
            <a:endParaRPr lang="nb-NO" dirty="0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err="1"/>
              <a:t>pirteqalî</a:t>
            </a:r>
            <a:endParaRPr lang="nb-NO" dirty="0"/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latin typeface="+mn-lt"/>
                <a:ea typeface="+mn-ea"/>
                <a:cs typeface="+mn-cs"/>
              </a:rPr>
              <a:t>reş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ACAED06-0D99-4407-A71B-A8E32AB5DE75}"/>
              </a:ext>
            </a:extLst>
          </p:cNvPr>
          <p:cNvSpPr txBox="1"/>
          <p:nvPr/>
        </p:nvSpPr>
        <p:spPr>
          <a:xfrm>
            <a:off x="177553" y="230819"/>
            <a:ext cx="91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kurmanji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8150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 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</p:spTree>
    <p:extLst>
      <p:ext uri="{BB962C8B-B14F-4D97-AF65-F5344CB8AC3E}">
        <p14:creationId xmlns:p14="http://schemas.microsoft.com/office/powerpoint/2010/main" val="352701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Props1.xml><?xml version="1.0" encoding="utf-8"?>
<ds:datastoreItem xmlns:ds="http://schemas.openxmlformats.org/officeDocument/2006/customXml" ds:itemID="{6F098CF9-B9EC-45D5-A198-840A4C6CFD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97F0C6-B6E7-4BB9-A96E-5DADB4E9C4CC}"/>
</file>

<file path=customXml/itemProps3.xml><?xml version="1.0" encoding="utf-8"?>
<ds:datastoreItem xmlns:ds="http://schemas.openxmlformats.org/officeDocument/2006/customXml" ds:itemID="{31872888-AF51-4AAE-8BFC-3985ABAA4971}">
  <ds:schemaRefs>
    <ds:schemaRef ds:uri="http://purl.org/dc/dcmitype/"/>
    <ds:schemaRef ds:uri="http://purl.org/dc/elements/1.1/"/>
    <ds:schemaRef ds:uri="http://schemas.microsoft.com/office/2006/metadata/properties"/>
    <ds:schemaRef ds:uri="22e0b85c-5926-488c-ac6e-b4ced717ec1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245</Words>
  <Application>Microsoft Office PowerPoint</Application>
  <PresentationFormat>Widescreen</PresentationFormat>
  <Paragraphs>84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nafo.oslomet.no</vt:lpstr>
      <vt:lpstr>Svart</vt:lpstr>
      <vt:lpstr>nafo.oslomet.no </vt:lpstr>
      <vt:lpstr>find (mûm)</vt:lpstr>
      <vt:lpstr>nafo.oslomet.no.</vt:lpstr>
      <vt:lpstr>maske</vt:lpstr>
      <vt:lpstr>nafo.oslomet.no</vt:lpstr>
      <vt:lpstr>reş</vt:lpstr>
      <vt:lpstr>nafo.oslomet.no </vt:lpstr>
      <vt:lpstr>kostûm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Lene Østli</cp:lastModifiedBy>
  <cp:revision>5</cp:revision>
  <cp:lastPrinted>2019-11-06T13:05:24Z</cp:lastPrinted>
  <dcterms:created xsi:type="dcterms:W3CDTF">2019-11-06T12:44:04Z</dcterms:created>
  <dcterms:modified xsi:type="dcterms:W3CDTF">2021-10-22T07:40:00Z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