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6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3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</p:sldMasterIdLst>
  <p:notesMasterIdLst>
    <p:notesMasterId r:id="rId13"/>
  </p:notesMasterIdLst>
  <p:sldIdLst>
    <p:sldId id="257" r:id="rId3"/>
    <p:sldId id="258" r:id="rId4"/>
    <p:sldId id="260" r:id="rId5"/>
    <p:sldId id="262" r:id="rId6"/>
    <p:sldId id="264" r:id="rId7"/>
    <p:sldId id="265" r:id="rId8"/>
    <p:sldId id="266" r:id="rId9"/>
    <p:sldId id="267" r:id="rId10"/>
    <p:sldId id="268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6EB09C-3DB9-4B30-96C1-1401718ECA53}" v="5" dt="2021-10-25T15:26:57.762"/>
    <p1510:client id="{A264C36C-128C-2A52-B49A-61608612E16D}" v="19" dt="2021-10-25T15:32:04.9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1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microsoft.com/office/2015/10/relationships/revisionInfo" Target="revisionInfo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07D2DE-BE1A-475B-9133-A51866541C27}" type="datetimeFigureOut">
              <a:rPr lang="nb-NO"/>
              <a:t>25.10.2021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86348-33DE-4FC6-99E4-843E8C48F4E6}" type="slidenum">
              <a:rPr lang="nb-NO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9159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67591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57354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24200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1886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5760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6368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151687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topptekst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nb-NO"/>
              <a:t>Arabisk/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184280-0DD0-4F2E-88E3-84E9AFFCC48E}" type="slidenum">
              <a:rPr lang="nb-NO" smtClean="0"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157663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542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80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333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1D904D-6DC6-456D-8807-E0632DF20F6E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25317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A6B16-A0A9-4477-AC76-A0F1507284B2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63206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06F4E-5009-426B-82E7-8A4418D38501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84601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70246-31F4-4B6A-B002-178623039F9A}" type="datetime1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35433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1B0C2-1BAF-48E7-80D9-046B4C0052F7}" type="datetime1">
              <a:rPr lang="nb-NO" smtClean="0"/>
              <a:t>25.10.2021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3067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117D0E-9D26-48CB-BD76-BDC5ADDC0CFC}" type="datetime1">
              <a:rPr lang="nb-NO" smtClean="0"/>
              <a:t>25.10.2021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529589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18E0-F953-4900-9B86-4198D31E1A9F}" type="datetime1">
              <a:rPr lang="nb-NO" smtClean="0"/>
              <a:t>25.10.2021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66584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D7F16-B7B3-4E42-AA46-AD6526AA6472}" type="datetime1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517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273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9F24E-54CC-4566-9CB9-98EEEF187050}" type="datetime1">
              <a:rPr lang="nb-NO" smtClean="0"/>
              <a:t>25.10.2021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657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DCCA5-388B-4E80-949F-51A43C428DDA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6243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62AA7-22D2-4C84-A065-7FBCE4BBECB3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7358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081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21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07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56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863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284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43BDC-0553-40FA-A4DB-EDAAA606CFF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15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43BDC-0553-40FA-A4DB-EDAAA606CFF6}" type="datetimeFigureOut">
              <a:rPr lang="en-US" smtClean="0"/>
              <a:t>10/25/21</a:t>
            </a:fld>
            <a:endParaRPr lang="en-US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AD569-83DD-4E5B-AF97-63825DE45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B16F8E-8A31-42B9-ADF5-6B70DDB12009}" type="datetime1">
              <a:rPr lang="nb-NO" smtClean="0"/>
              <a:t>25.10.2021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b-NO"/>
              <a:t>Norsk- bokmål</a:t>
            </a:r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1559B-5F8A-4AF5-9FED-28EA07A1B26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9059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656838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09366" y="377686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88893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4400" y="535777"/>
            <a:ext cx="1236617" cy="2616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 dirty="0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E12CA96D-1148-A848-B53E-8D5F6F770AEB}"/>
              </a:ext>
            </a:extLst>
          </p:cNvPr>
          <p:cNvSpPr txBox="1"/>
          <p:nvPr/>
        </p:nvSpPr>
        <p:spPr>
          <a:xfrm>
            <a:off x="99391" y="3776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Thai</a:t>
            </a:r>
          </a:p>
        </p:txBody>
      </p:sp>
    </p:spTree>
    <p:extLst>
      <p:ext uri="{BB962C8B-B14F-4D97-AF65-F5344CB8AC3E}">
        <p14:creationId xmlns:p14="http://schemas.microsoft.com/office/powerpoint/2010/main" val="17478303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50418A67-FC7A-4B79-848F-9EB59B561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63" y="374976"/>
            <a:ext cx="2713509" cy="2713509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2803754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แม่มด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โลงศพ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โคมไฟ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ปีศาจ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ผีดิบ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4801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dirty="0">
                <a:latin typeface="+mn-lt"/>
                <a:ea typeface="+mn-ea"/>
                <a:cs typeface="Calibri"/>
              </a:rPr>
              <a:t>ชุดแฟนซี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BA42A049-3F36-43AF-9DF2-3DA88F10B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557288"/>
            <a:ext cx="2348883" cy="2348883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48B38E7A-62D2-4A96-B1BD-73C3223D9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414" y="512939"/>
            <a:ext cx="2335897" cy="2334641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4B948608-585B-4E88-A999-D2E30CDE30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057" y="3745779"/>
            <a:ext cx="2304119" cy="2304119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59F0E889-2B56-4DED-A911-A5AB863E2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4676" y="3745779"/>
            <a:ext cx="2477157" cy="2476403"/>
          </a:xfrm>
          <a:prstGeom prst="rect">
            <a:avLst/>
          </a:prstGeom>
        </p:spPr>
      </p:pic>
      <p:pic>
        <p:nvPicPr>
          <p:cNvPr id="33" name="Bilde 32">
            <a:extLst>
              <a:ext uri="{FF2B5EF4-FFF2-40B4-BE49-F238E27FC236}">
                <a16:creationId xmlns:a16="http://schemas.microsoft.com/office/drawing/2014/main" id="{E56D8A31-D30D-4EF2-91C6-B8AA6A0B33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1497" y="3799341"/>
            <a:ext cx="2311134" cy="231164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8FE479E2-F109-AC45-8224-01B5022BBD16}"/>
              </a:ext>
            </a:extLst>
          </p:cNvPr>
          <p:cNvSpPr txBox="1"/>
          <p:nvPr/>
        </p:nvSpPr>
        <p:spPr>
          <a:xfrm>
            <a:off x="99391" y="3776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Thai</a:t>
            </a:r>
          </a:p>
        </p:txBody>
      </p:sp>
    </p:spTree>
    <p:extLst>
      <p:ext uri="{BB962C8B-B14F-4D97-AF65-F5344CB8AC3E}">
        <p14:creationId xmlns:p14="http://schemas.microsoft.com/office/powerpoint/2010/main" val="4184338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Tittel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545716" y="5773874"/>
            <a:ext cx="1112259" cy="584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2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Svart</a:t>
            </a: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C6D57DB6-CB39-4C01-8DDE-56521B3565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247" y="531993"/>
            <a:ext cx="2318777" cy="2318777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27B2A4FE-AE25-4F03-A644-E7C62C01B7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1523" y="2850770"/>
            <a:ext cx="1819073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>
                <a:latin typeface="Calibri"/>
                <a:ea typeface="Calibri"/>
                <a:cs typeface="Calibri"/>
              </a:rPr>
              <a:t>สีทาหน้า</a:t>
            </a:r>
            <a:endParaRPr lang="nb-NO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C01E89C7-0F37-41BB-880E-10D83ED475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531993"/>
            <a:ext cx="2345947" cy="234594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08EF2AE8-63EB-4DD6-956F-C96D3247E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ea typeface="+mn-lt"/>
                <a:cs typeface="+mn-lt"/>
              </a:rPr>
              <a:t>แมงมุม</a:t>
            </a:r>
            <a:endParaRPr lang="th-TH" dirty="0">
              <a:cs typeface="Calibri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EE71D700-AD8B-402B-8A2B-AD0FB971C2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731405" y="2847580"/>
            <a:ext cx="214404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ป้ายชื่อที่หลุมฝังศพ</a:t>
            </a:r>
            <a:endParaRPr lang="th-TH" dirty="0"/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DEE74A99-8E7A-4A67-A4B6-9E0278BA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6082511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นกค้างคาว</a:t>
            </a:r>
            <a:endParaRPr lang="th-TH" dirty="0"/>
          </a:p>
        </p:txBody>
      </p:sp>
      <p:sp>
        <p:nvSpPr>
          <p:cNvPr id="17" name="TekstSylinder 16">
            <a:extLst>
              <a:ext uri="{FF2B5EF4-FFF2-40B4-BE49-F238E27FC236}">
                <a16:creationId xmlns:a16="http://schemas.microsoft.com/office/drawing/2014/main" id="{0994D725-CDED-4993-8726-9B49F67451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095920" y="6090504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ordia New"/>
              </a:rPr>
              <a:t>โคมไฟฟักทอง</a:t>
            </a:r>
            <a:endParaRPr lang="th-TH" dirty="0"/>
          </a:p>
        </p:txBody>
      </p:sp>
      <p:sp>
        <p:nvSpPr>
          <p:cNvPr id="18" name="TekstSylinder 17">
            <a:extLst>
              <a:ext uri="{FF2B5EF4-FFF2-40B4-BE49-F238E27FC236}">
                <a16:creationId xmlns:a16="http://schemas.microsoft.com/office/drawing/2014/main" id="{413F39C1-7328-4AF2-81C5-26C26497C7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674918" y="6066261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ordia New"/>
              </a:rPr>
              <a:t>ฟักทอง</a:t>
            </a:r>
            <a:endParaRPr lang="th-TH" dirty="0"/>
          </a:p>
        </p:txBody>
      </p:sp>
      <p:pic>
        <p:nvPicPr>
          <p:cNvPr id="20" name="Bilde 19">
            <a:extLst>
              <a:ext uri="{FF2B5EF4-FFF2-40B4-BE49-F238E27FC236}">
                <a16:creationId xmlns:a16="http://schemas.microsoft.com/office/drawing/2014/main" id="{10DA2310-4E60-461A-B26D-3692BDDF83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662" y="533701"/>
            <a:ext cx="2344558" cy="2344558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EA5B7E35-4D22-4D63-AAB2-6399A9A30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909" y="3819172"/>
            <a:ext cx="2247089" cy="2247089"/>
          </a:xfrm>
          <a:prstGeom prst="rect">
            <a:avLst/>
          </a:prstGeom>
        </p:spPr>
      </p:pic>
      <p:pic>
        <p:nvPicPr>
          <p:cNvPr id="24" name="Bilde 23">
            <a:extLst>
              <a:ext uri="{FF2B5EF4-FFF2-40B4-BE49-F238E27FC236}">
                <a16:creationId xmlns:a16="http://schemas.microsoft.com/office/drawing/2014/main" id="{3131BD7C-7B6A-4D3F-9A6E-A725F4D1D4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432" y="3791427"/>
            <a:ext cx="2274834" cy="2274834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D91B45F7-EB19-47F8-85F2-EB8C0A01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356" y="3780574"/>
            <a:ext cx="2322014" cy="230767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DBDA05CA-DE78-8E49-8C7A-3391B4B3B827}"/>
              </a:ext>
            </a:extLst>
          </p:cNvPr>
          <p:cNvSpPr txBox="1"/>
          <p:nvPr/>
        </p:nvSpPr>
        <p:spPr>
          <a:xfrm>
            <a:off x="99391" y="3776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Thai</a:t>
            </a:r>
          </a:p>
        </p:txBody>
      </p:sp>
    </p:spTree>
    <p:extLst>
      <p:ext uri="{BB962C8B-B14F-4D97-AF65-F5344CB8AC3E}">
        <p14:creationId xmlns:p14="http://schemas.microsoft.com/office/powerpoint/2010/main" val="636296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80847" y="373612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01D90A5-48B3-A64E-909D-3091E390CFC5}"/>
              </a:ext>
            </a:extLst>
          </p:cNvPr>
          <p:cNvSpPr txBox="1"/>
          <p:nvPr/>
        </p:nvSpPr>
        <p:spPr>
          <a:xfrm>
            <a:off x="99391" y="3776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Thai</a:t>
            </a:r>
          </a:p>
        </p:txBody>
      </p:sp>
    </p:spTree>
    <p:extLst>
      <p:ext uri="{BB962C8B-B14F-4D97-AF65-F5344CB8AC3E}">
        <p14:creationId xmlns:p14="http://schemas.microsoft.com/office/powerpoint/2010/main" val="3698285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142C80F3-3F3B-4420-AE98-91A844D9DC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6995" y="497731"/>
            <a:ext cx="2327387" cy="2327387"/>
          </a:xfrm>
          <a:prstGeom prst="rect">
            <a:avLst/>
          </a:prstGeom>
        </p:spPr>
      </p:pic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/>
              <a:t>ถังใส่ลูกอม</a:t>
            </a:r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3A887E06-7A83-4847-A2A0-81C3F33C7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581" y="497731"/>
            <a:ext cx="2410838" cy="2410838"/>
          </a:xfrm>
          <a:prstGeom prst="rect">
            <a:avLst/>
          </a:prstGeom>
        </p:spPr>
      </p:pic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หมวก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สุสาน</a:t>
            </a:r>
          </a:p>
        </p:txBody>
      </p:sp>
      <p:pic>
        <p:nvPicPr>
          <p:cNvPr id="17" name="Bilde 16">
            <a:extLst>
              <a:ext uri="{FF2B5EF4-FFF2-40B4-BE49-F238E27FC236}">
                <a16:creationId xmlns:a16="http://schemas.microsoft.com/office/drawing/2014/main" id="{CAD68EDA-82C3-4CD8-94B2-B3E77FE501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506755"/>
            <a:ext cx="2373326" cy="2373326"/>
          </a:xfrm>
          <a:prstGeom prst="rect">
            <a:avLst/>
          </a:prstGeom>
        </p:spPr>
      </p:pic>
      <p:pic>
        <p:nvPicPr>
          <p:cNvPr id="19" name="Bilde 18">
            <a:extLst>
              <a:ext uri="{FF2B5EF4-FFF2-40B4-BE49-F238E27FC236}">
                <a16:creationId xmlns:a16="http://schemas.microsoft.com/office/drawing/2014/main" id="{B720E893-F8E0-485C-9419-1DCBF2BC16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05" y="3761229"/>
            <a:ext cx="2386651" cy="2386651"/>
          </a:xfrm>
          <a:prstGeom prst="rect">
            <a:avLst/>
          </a:prstGeom>
        </p:spPr>
      </p:pic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แต่งแฟนซี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69072" y="6167399"/>
            <a:ext cx="1819073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ordia New"/>
              </a:rPr>
              <a:t>ทริค ออร์ เทรท</a:t>
            </a:r>
            <a:endParaRPr lang="th-TH" dirty="0" err="1">
              <a:cs typeface="Calibri"/>
            </a:endParaRP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4801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dirty="0">
                <a:latin typeface="+mn-lt"/>
                <a:ea typeface="+mn-ea"/>
                <a:cs typeface="Calibri"/>
              </a:rPr>
              <a:t>แสงไฟ</a:t>
            </a:r>
            <a:endParaRPr lang="th-TH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pic>
        <p:nvPicPr>
          <p:cNvPr id="26" name="Bilde 25">
            <a:extLst>
              <a:ext uri="{FF2B5EF4-FFF2-40B4-BE49-F238E27FC236}">
                <a16:creationId xmlns:a16="http://schemas.microsoft.com/office/drawing/2014/main" id="{C7E94AFC-6B4D-4F94-8259-33BFD404F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700" y="3794073"/>
            <a:ext cx="2373326" cy="2373326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0180A50B-6D11-4DEB-930E-2E777715E9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855" y="3724694"/>
            <a:ext cx="2460290" cy="2459720"/>
          </a:xfrm>
          <a:prstGeom prst="rect">
            <a:avLst/>
          </a:prstGeom>
        </p:spPr>
      </p:pic>
      <p:sp>
        <p:nvSpPr>
          <p:cNvPr id="21" name="TekstSylinder 20">
            <a:extLst>
              <a:ext uri="{FF2B5EF4-FFF2-40B4-BE49-F238E27FC236}">
                <a16:creationId xmlns:a16="http://schemas.microsoft.com/office/drawing/2014/main" id="{745049BA-13D3-B844-9204-F780BDB4ABDF}"/>
              </a:ext>
            </a:extLst>
          </p:cNvPr>
          <p:cNvSpPr txBox="1"/>
          <p:nvPr/>
        </p:nvSpPr>
        <p:spPr>
          <a:xfrm>
            <a:off x="99391" y="3776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Thai</a:t>
            </a:r>
          </a:p>
        </p:txBody>
      </p:sp>
    </p:spTree>
    <p:extLst>
      <p:ext uri="{BB962C8B-B14F-4D97-AF65-F5344CB8AC3E}">
        <p14:creationId xmlns:p14="http://schemas.microsoft.com/office/powerpoint/2010/main" val="19861745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C6934019-4D86-6543-81F4-6468805AD21E}"/>
              </a:ext>
            </a:extLst>
          </p:cNvPr>
          <p:cNvSpPr txBox="1"/>
          <p:nvPr/>
        </p:nvSpPr>
        <p:spPr>
          <a:xfrm>
            <a:off x="99391" y="3776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Thai</a:t>
            </a:r>
          </a:p>
        </p:txBody>
      </p:sp>
    </p:spTree>
    <p:extLst>
      <p:ext uri="{BB962C8B-B14F-4D97-AF65-F5344CB8AC3E}">
        <p14:creationId xmlns:p14="http://schemas.microsoft.com/office/powerpoint/2010/main" val="235602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ittel 13">
            <a:extLst>
              <a:ext uri="{FF2B5EF4-FFF2-40B4-BE49-F238E27FC236}">
                <a16:creationId xmlns:a16="http://schemas.microsoft.com/office/drawing/2014/main" id="{E6703569-5D02-4277-8346-8912952D382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61151" y="2841959"/>
            <a:ext cx="1819073" cy="4801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dirty="0">
                <a:latin typeface="+mn-lt"/>
                <a:ea typeface="+mn-ea"/>
                <a:cs typeface="Calibri"/>
              </a:rPr>
              <a:t>หน้ากาก</a:t>
            </a:r>
            <a:endParaRPr lang="th-TH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</a:extLst>
          </p:cNvPr>
          <p:cNvSpPr txBox="1"/>
          <p:nvPr/>
        </p:nvSpPr>
        <p:spPr>
          <a:xfrm>
            <a:off x="5176234" y="2735820"/>
            <a:ext cx="180891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ประตู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</a:extLst>
          </p:cNvPr>
          <p:cNvSpPr txBox="1"/>
          <p:nvPr/>
        </p:nvSpPr>
        <p:spPr>
          <a:xfrm>
            <a:off x="8639827" y="2825118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มัมมี่</a:t>
            </a:r>
            <a:endParaRPr lang="th-TH" dirty="0"/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</a:extLst>
          </p:cNvPr>
          <p:cNvSpPr txBox="1"/>
          <p:nvPr/>
        </p:nvSpPr>
        <p:spPr>
          <a:xfrm>
            <a:off x="1733099" y="6151817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ผมปลอม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</a:extLst>
          </p:cNvPr>
          <p:cNvSpPr txBox="1"/>
          <p:nvPr/>
        </p:nvSpPr>
        <p:spPr>
          <a:xfrm>
            <a:off x="5173052" y="6151817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กระดิ่งประตู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18D4C57-D099-41D4-8EF8-23678E7B8A41}"/>
              </a:ext>
            </a:extLst>
          </p:cNvPr>
          <p:cNvSpPr txBox="1"/>
          <p:nvPr/>
        </p:nvSpPr>
        <p:spPr>
          <a:xfrm>
            <a:off x="8639827" y="6110981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กดกระดิ่ง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9C043559-DCFF-445A-8EEA-B6F94630C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328" y="494048"/>
            <a:ext cx="2386651" cy="2386140"/>
          </a:xfrm>
          <a:prstGeom prst="rect">
            <a:avLst/>
          </a:prstGeom>
        </p:spPr>
      </p:pic>
      <p:pic>
        <p:nvPicPr>
          <p:cNvPr id="21" name="Bilde 20">
            <a:extLst>
              <a:ext uri="{FF2B5EF4-FFF2-40B4-BE49-F238E27FC236}">
                <a16:creationId xmlns:a16="http://schemas.microsoft.com/office/drawing/2014/main" id="{CD27A989-404C-40E8-967B-5382AC4512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346" y="534183"/>
            <a:ext cx="2353006" cy="2261566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B9165EBB-557D-4B82-8CC0-9F583CB54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974" y="3761229"/>
            <a:ext cx="2419233" cy="2419233"/>
          </a:xfrm>
          <a:prstGeom prst="rect">
            <a:avLst/>
          </a:prstGeom>
        </p:spPr>
      </p:pic>
      <p:pic>
        <p:nvPicPr>
          <p:cNvPr id="29" name="Bilde 28">
            <a:extLst>
              <a:ext uri="{FF2B5EF4-FFF2-40B4-BE49-F238E27FC236}">
                <a16:creationId xmlns:a16="http://schemas.microsoft.com/office/drawing/2014/main" id="{26B979EA-299D-49B5-96F0-86E8B81E5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767" y="3828127"/>
            <a:ext cx="2386651" cy="2386651"/>
          </a:xfrm>
          <a:prstGeom prst="rect">
            <a:avLst/>
          </a:prstGeom>
        </p:spPr>
      </p:pic>
      <p:pic>
        <p:nvPicPr>
          <p:cNvPr id="31" name="Bilde 30">
            <a:extLst>
              <a:ext uri="{FF2B5EF4-FFF2-40B4-BE49-F238E27FC236}">
                <a16:creationId xmlns:a16="http://schemas.microsoft.com/office/drawing/2014/main" id="{BD65753C-4100-4194-8182-D69949A3C6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83" y="3761228"/>
            <a:ext cx="2438243" cy="22960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AE15FA39-CCC0-4CBC-8082-D799941E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08" y="487990"/>
            <a:ext cx="2507167" cy="2292992"/>
          </a:xfrm>
          <a:prstGeom prst="rect">
            <a:avLst/>
          </a:prstGeom>
        </p:spPr>
      </p:pic>
      <p:sp>
        <p:nvSpPr>
          <p:cNvPr id="22" name="TekstSylinder 21">
            <a:extLst>
              <a:ext uri="{FF2B5EF4-FFF2-40B4-BE49-F238E27FC236}">
                <a16:creationId xmlns:a16="http://schemas.microsoft.com/office/drawing/2014/main" id="{CFC50A83-0373-2B4E-91DA-78EA9D46A902}"/>
              </a:ext>
            </a:extLst>
          </p:cNvPr>
          <p:cNvSpPr txBox="1"/>
          <p:nvPr/>
        </p:nvSpPr>
        <p:spPr>
          <a:xfrm>
            <a:off x="99391" y="3776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Thai</a:t>
            </a:r>
          </a:p>
        </p:txBody>
      </p:sp>
    </p:spTree>
    <p:extLst>
      <p:ext uri="{BB962C8B-B14F-4D97-AF65-F5344CB8AC3E}">
        <p14:creationId xmlns:p14="http://schemas.microsoft.com/office/powerpoint/2010/main" val="4110377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BF6275D-2A73-4E46-AC85-43AFC4C85F94}"/>
              </a:ext>
            </a:extLst>
          </p:cNvPr>
          <p:cNvSpPr txBox="1"/>
          <p:nvPr/>
        </p:nvSpPr>
        <p:spPr>
          <a:xfrm>
            <a:off x="99391" y="3776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Thai</a:t>
            </a:r>
          </a:p>
        </p:txBody>
      </p:sp>
    </p:spTree>
    <p:extLst>
      <p:ext uri="{BB962C8B-B14F-4D97-AF65-F5344CB8AC3E}">
        <p14:creationId xmlns:p14="http://schemas.microsoft.com/office/powerpoint/2010/main" val="365721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09364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72118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13058" y="3626955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56000" y="3643860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E6703569-5D02-4277-8346-8912952D38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61151" y="2841959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โคลงกระดูก</a:t>
            </a: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175CCA03-0BCF-495F-B950-399AE25B1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54868" y="2847580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ใยแมงมุม</a:t>
            </a:r>
          </a:p>
        </p:txBody>
      </p:sp>
      <p:sp>
        <p:nvSpPr>
          <p:cNvPr id="16" name="TekstSylinder 15">
            <a:extLst>
              <a:ext uri="{FF2B5EF4-FFF2-40B4-BE49-F238E27FC236}">
                <a16:creationId xmlns:a16="http://schemas.microsoft.com/office/drawing/2014/main" id="{CABCD6D1-ECE9-4BEE-A60B-79107A19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639827" y="2825118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ผี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41F6C9A1-168A-455C-A41E-98F928FC2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733099" y="6151817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เคาะประตู</a:t>
            </a:r>
          </a:p>
        </p:txBody>
      </p:sp>
      <p:sp>
        <p:nvSpPr>
          <p:cNvPr id="23" name="TekstSylinder 22">
            <a:extLst>
              <a:ext uri="{FF2B5EF4-FFF2-40B4-BE49-F238E27FC236}">
                <a16:creationId xmlns:a16="http://schemas.microsoft.com/office/drawing/2014/main" id="{AA1BDF16-8715-434E-98E3-169801AED9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5173052" y="6151817"/>
            <a:ext cx="1819073" cy="4801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th-TH" dirty="0">
                <a:cs typeface="Calibri"/>
              </a:rPr>
              <a:t>สีส้ม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218D4C57-D099-41D4-8EF8-23678E7B8A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639827" y="6110981"/>
            <a:ext cx="1819073" cy="4801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h-TH" sz="1800" dirty="0">
                <a:latin typeface="+mn-lt"/>
                <a:ea typeface="+mn-ea"/>
                <a:cs typeface="Calibri"/>
              </a:rPr>
              <a:t>สีดำ</a:t>
            </a:r>
            <a:endParaRPr kumimoji="0" lang="th-TH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Bilde 2">
            <a:extLst>
              <a:ext uri="{FF2B5EF4-FFF2-40B4-BE49-F238E27FC236}">
                <a16:creationId xmlns:a16="http://schemas.microsoft.com/office/drawing/2014/main" id="{22AA6642-FC97-43A5-92E0-36FE5DFAA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236" y="480653"/>
            <a:ext cx="2419233" cy="2419903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id="{F5AD8668-6AC1-4A6A-8A83-B8B5C01F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6048" y="429471"/>
            <a:ext cx="2419903" cy="2419903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3003C481-614F-4362-BDAA-921DA58189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002" y="480652"/>
            <a:ext cx="2368722" cy="2368722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FDE9B3A1-0BBD-4FF8-A836-903724307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216" y="3797284"/>
            <a:ext cx="2333804" cy="2333804"/>
          </a:xfrm>
          <a:prstGeom prst="rect">
            <a:avLst/>
          </a:prstGeom>
        </p:spPr>
      </p:pic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38C230F-4672-41CD-8E87-D3B9017409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866777" y="3844032"/>
            <a:ext cx="2419903" cy="2266950"/>
          </a:xfrm>
          <a:prstGeom prst="rect">
            <a:avLst/>
          </a:prstGeom>
          <a:solidFill>
            <a:srgbClr val="D36113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09CD613-931F-49AB-996B-8D0E824CA8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8375603" y="3844033"/>
            <a:ext cx="2358122" cy="224030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nb-NO"/>
          </a:p>
        </p:txBody>
      </p:sp>
      <p:sp>
        <p:nvSpPr>
          <p:cNvPr id="21" name="TekstSylinder 20">
            <a:extLst>
              <a:ext uri="{FF2B5EF4-FFF2-40B4-BE49-F238E27FC236}">
                <a16:creationId xmlns:a16="http://schemas.microsoft.com/office/drawing/2014/main" id="{C8BE19AD-F139-9B45-95F2-AE25F144F763}"/>
              </a:ext>
            </a:extLst>
          </p:cNvPr>
          <p:cNvSpPr txBox="1"/>
          <p:nvPr/>
        </p:nvSpPr>
        <p:spPr>
          <a:xfrm>
            <a:off x="99391" y="3776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Thai</a:t>
            </a:r>
          </a:p>
        </p:txBody>
      </p:sp>
    </p:spTree>
    <p:extLst>
      <p:ext uri="{BB962C8B-B14F-4D97-AF65-F5344CB8AC3E}">
        <p14:creationId xmlns:p14="http://schemas.microsoft.com/office/powerpoint/2010/main" val="9365082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Bilde 25">
            <a:extLst>
              <a:ext uri="{FF2B5EF4-FFF2-40B4-BE49-F238E27FC236}">
                <a16:creationId xmlns:a16="http://schemas.microsoft.com/office/drawing/2014/main" id="{BA96D652-E4FB-4156-9331-A850A9A00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674165"/>
            <a:ext cx="2830305" cy="2884075"/>
          </a:xfrm>
          <a:prstGeom prst="rect">
            <a:avLst/>
          </a:prstGeom>
        </p:spPr>
      </p:pic>
      <p:pic>
        <p:nvPicPr>
          <p:cNvPr id="25" name="Bilde 24">
            <a:extLst>
              <a:ext uri="{FF2B5EF4-FFF2-40B4-BE49-F238E27FC236}">
                <a16:creationId xmlns:a16="http://schemas.microsoft.com/office/drawing/2014/main" id="{CFF09CC4-540F-46CB-A117-96A79D08B7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65641" y="3674165"/>
            <a:ext cx="2830305" cy="2884075"/>
          </a:xfrm>
          <a:prstGeom prst="rect">
            <a:avLst/>
          </a:prstGeom>
        </p:spPr>
      </p:pic>
      <p:pic>
        <p:nvPicPr>
          <p:cNvPr id="23" name="Bilde 22">
            <a:extLst>
              <a:ext uri="{FF2B5EF4-FFF2-40B4-BE49-F238E27FC236}">
                <a16:creationId xmlns:a16="http://schemas.microsoft.com/office/drawing/2014/main" id="{B24A9A21-F242-4C7E-9146-E842F549A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8357" y="3674165"/>
            <a:ext cx="2830305" cy="2884075"/>
          </a:xfrm>
          <a:prstGeom prst="rect">
            <a:avLst/>
          </a:prstGeom>
        </p:spPr>
      </p:pic>
      <p:pic>
        <p:nvPicPr>
          <p:cNvPr id="22" name="Bilde 21">
            <a:extLst>
              <a:ext uri="{FF2B5EF4-FFF2-40B4-BE49-F238E27FC236}">
                <a16:creationId xmlns:a16="http://schemas.microsoft.com/office/drawing/2014/main" id="{271AED4B-4E15-4D1B-892A-0A1A6B775B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086358" y="373612"/>
            <a:ext cx="2830305" cy="2884075"/>
          </a:xfrm>
          <a:prstGeom prst="rect">
            <a:avLst/>
          </a:prstGeom>
        </p:spPr>
      </p:pic>
      <p:pic>
        <p:nvPicPr>
          <p:cNvPr id="20" name="Bilde 19">
            <a:extLst>
              <a:ext uri="{FF2B5EF4-FFF2-40B4-BE49-F238E27FC236}">
                <a16:creationId xmlns:a16="http://schemas.microsoft.com/office/drawing/2014/main" id="{84E27584-C842-465F-9646-00731EB1AB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57358" y="377687"/>
            <a:ext cx="2830305" cy="2884075"/>
          </a:xfrm>
          <a:prstGeom prst="rect">
            <a:avLst/>
          </a:prstGeom>
        </p:spPr>
      </p:pic>
      <p:pic>
        <p:nvPicPr>
          <p:cNvPr id="27" name="Bilde 26">
            <a:extLst>
              <a:ext uri="{FF2B5EF4-FFF2-40B4-BE49-F238E27FC236}">
                <a16:creationId xmlns:a16="http://schemas.microsoft.com/office/drawing/2014/main" id="{FB424E8B-CEB1-7F4E-A4F3-D298865EC6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20075" y="377687"/>
            <a:ext cx="2880000" cy="2917205"/>
          </a:xfrm>
          <a:prstGeom prst="rect">
            <a:avLst/>
          </a:prstGeom>
        </p:spPr>
      </p:pic>
      <p:sp>
        <p:nvSpPr>
          <p:cNvPr id="4" name="Rektangel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64497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Rektangel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33566" y="377687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Rektangel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2636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Rektangel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058420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3" name="Rektangel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627489" y="3660913"/>
            <a:ext cx="2880000" cy="2880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ittel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 rot="10800000">
            <a:off x="2005013" y="534988"/>
            <a:ext cx="1236662" cy="26193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1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nafo.oslomet.no</a:t>
            </a:r>
          </a:p>
        </p:txBody>
      </p:sp>
      <p:sp>
        <p:nvSpPr>
          <p:cNvPr id="10" name="Rektangel 9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2060085" y="3829418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4" name="Rektangel 1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1" y="539931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5" name="Rektangel 1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10800000">
            <a:off x="5503942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17" name="Rektangel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535776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1" name="Rektangel 2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0800000">
            <a:off x="8942654" y="3829419"/>
            <a:ext cx="115448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nb-NO" sz="1100" b="1">
                <a:solidFill>
                  <a:schemeClr val="bg1"/>
                </a:solidFill>
              </a:rPr>
              <a:t>nafo.oslomet.no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9946A60C-9258-5445-8E3C-96C859006857}"/>
              </a:ext>
            </a:extLst>
          </p:cNvPr>
          <p:cNvSpPr txBox="1"/>
          <p:nvPr/>
        </p:nvSpPr>
        <p:spPr>
          <a:xfrm>
            <a:off x="99391" y="377686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Thai</a:t>
            </a:r>
          </a:p>
        </p:txBody>
      </p:sp>
    </p:spTree>
    <p:extLst>
      <p:ext uri="{BB962C8B-B14F-4D97-AF65-F5344CB8AC3E}">
        <p14:creationId xmlns:p14="http://schemas.microsoft.com/office/powerpoint/2010/main" val="4145602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40098DD58A6134AA0FCC9697D1301B4" ma:contentTypeVersion="14" ma:contentTypeDescription="Opprett et nytt dokument." ma:contentTypeScope="" ma:versionID="509b77e71c35ab547011191c9cf0f5da">
  <xsd:schema xmlns:xsd="http://www.w3.org/2001/XMLSchema" xmlns:xs="http://www.w3.org/2001/XMLSchema" xmlns:p="http://schemas.microsoft.com/office/2006/metadata/properties" xmlns:ns2="2bb71771-38fc-4a60-ad89-de500072ae73" xmlns:ns3="d67493da-c6c1-4612-ad8f-bb1eec4a0546" targetNamespace="http://schemas.microsoft.com/office/2006/metadata/properties" ma:root="true" ma:fieldsID="bfdc7470bb157e85b85ef118f5d75621" ns2:_="" ns3:_="">
    <xsd:import namespace="2bb71771-38fc-4a60-ad89-de500072ae73"/>
    <xsd:import namespace="d67493da-c6c1-4612-ad8f-bb1eec4a054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Dokumenteterbeskyttet" minOccurs="0"/>
                <xsd:element ref="ns2:MediaServiceDateTake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b71771-38fc-4a60-ad89-de500072ae7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Dokumenteterbeskyttet" ma:index="15" nillable="true" ma:displayName="Dokumentet er beskyttet" ma:description="passordet er NAFO" ma:format="Dropdown" ma:internalName="Dokumenteterbeskyttet">
      <xsd:simpleType>
        <xsd:restriction base="dms:Text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7493da-c6c1-4612-ad8f-bb1eec4a0546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kumenteterbeskyttet xmlns="2bb71771-38fc-4a60-ad89-de500072ae73" xsi:nil="true"/>
  </documentManagement>
</p:properties>
</file>

<file path=customXml/itemProps1.xml><?xml version="1.0" encoding="utf-8"?>
<ds:datastoreItem xmlns:ds="http://schemas.openxmlformats.org/officeDocument/2006/customXml" ds:itemID="{0B0F45AC-68EB-4FDB-B856-9463259D80D9}"/>
</file>

<file path=customXml/itemProps2.xml><?xml version="1.0" encoding="utf-8"?>
<ds:datastoreItem xmlns:ds="http://schemas.openxmlformats.org/officeDocument/2006/customXml" ds:itemID="{3A36B6A3-A7F7-49F2-84B0-EA5E832E92E9}"/>
</file>

<file path=customXml/itemProps3.xml><?xml version="1.0" encoding="utf-8"?>
<ds:datastoreItem xmlns:ds="http://schemas.openxmlformats.org/officeDocument/2006/customXml" ds:itemID="{C97D22E4-5A86-4A3A-843B-0CE0CBCD9E2D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260</Words>
  <Application>Microsoft Macintosh PowerPoint</Application>
  <PresentationFormat>Widescreen</PresentationFormat>
  <Paragraphs>89</Paragraphs>
  <Slides>10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Office-tema</vt:lpstr>
      <vt:lpstr>Office-tema</vt:lpstr>
      <vt:lpstr>nafo.oslomet.no</vt:lpstr>
      <vt:lpstr>Svart</vt:lpstr>
      <vt:lpstr>nafo.oslomet.no</vt:lpstr>
      <vt:lpstr>แสงไฟ</vt:lpstr>
      <vt:lpstr>nafo.oslomet.no</vt:lpstr>
      <vt:lpstr>หน้ากาก</vt:lpstr>
      <vt:lpstr>nafo.oslomet.no</vt:lpstr>
      <vt:lpstr>สีดำ</vt:lpstr>
      <vt:lpstr>nafo.oslomet.no</vt:lpstr>
      <vt:lpstr>ชุดแฟนซี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/>
  <cp:lastModifiedBy>Lene Østli</cp:lastModifiedBy>
  <cp:revision>21</cp:revision>
  <dcterms:created xsi:type="dcterms:W3CDTF">2021-10-25T15:26:03Z</dcterms:created>
  <dcterms:modified xsi:type="dcterms:W3CDTF">2021-10-25T15:37:53Z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0x010100840098DD58A6134AA0FCC9697D1301B4</vt:lpwstr>
  </property>
</Properties>
</file>