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26.10.2021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26.10.2021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312528B-C6CA-224B-AFBB-45B5B2E56BDB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ragana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</a:t>
            </a:r>
            <a:r>
              <a:rPr lang="lt-LT" dirty="0"/>
              <a:t>arstas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3530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žibintas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monst</a:t>
            </a:r>
            <a:r>
              <a:rPr lang="lt-LT" dirty="0"/>
              <a:t>ras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vampyr</a:t>
            </a:r>
            <a:r>
              <a:rPr lang="lt-LT" dirty="0"/>
              <a:t>as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iumai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AB3B4E93-74B4-0149-BDE3-4EF1F7F67727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veido dažai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voras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paminklas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šikšnosparnis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40909" y="6066261"/>
            <a:ext cx="355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žibintas pagamintas iš moliūgo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moliūgas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BE22843-D85D-A342-86B8-9CE5651B487D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E4A5B14-5231-154C-B665-87A1D61099B9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96678" y="2841684"/>
            <a:ext cx="214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kibirėlis saldainiams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284394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skrybėlė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</a:t>
            </a:r>
            <a:r>
              <a:rPr lang="lt-LT" dirty="0"/>
              <a:t>apinės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persirengti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72316" y="6167399"/>
            <a:ext cx="226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pokštas ar saldainis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latin typeface="+mn-lt"/>
                <a:ea typeface="+mn-ea"/>
                <a:cs typeface="+mn-cs"/>
              </a:rPr>
              <a:t>žvakė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E6DF047-2BBB-7B4D-BF67-E38A89865506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01DD904-488B-0F47-B077-55657C7E68A2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latin typeface="+mn-lt"/>
                <a:ea typeface="+mn-ea"/>
                <a:cs typeface="+mn-cs"/>
              </a:rPr>
              <a:t>kaukė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73052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durys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</a:t>
            </a:r>
            <a:r>
              <a:rPr lang="lt-LT" dirty="0"/>
              <a:t>umija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</a:t>
            </a:r>
            <a:r>
              <a:rPr lang="lt-LT" dirty="0"/>
              <a:t>erukas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durų skambutis</a:t>
            </a:r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skambinti į duris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6C8266D-882C-5449-8265-EEF00DFB4A27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FC57E76-D60C-2646-BC40-0B7EDD6E716E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51315" y="2836762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sk</a:t>
            </a:r>
            <a:r>
              <a:rPr lang="lt-LT" dirty="0"/>
              <a:t>eletas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voratinklis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0413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vaiduoklis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belsti į duris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or</a:t>
            </a:r>
            <a:r>
              <a:rPr lang="lt-LT" dirty="0"/>
              <a:t>anžinė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latin typeface="+mn-lt"/>
                <a:ea typeface="+mn-ea"/>
                <a:cs typeface="+mn-cs"/>
              </a:rPr>
              <a:t>juoda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49EB385-75B4-824A-A774-AFB111520943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54D02A4-CD2A-F346-BCCD-0BEFCD6564E7}"/>
              </a:ext>
            </a:extLst>
          </p:cNvPr>
          <p:cNvSpPr txBox="1"/>
          <p:nvPr/>
        </p:nvSpPr>
        <p:spPr>
          <a:xfrm>
            <a:off x="147145" y="377687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Litauisk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FC1E1F-F260-457A-B8CF-382E4EC59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71771-38fc-4a60-ad89-de500072ae73"/>
    <ds:schemaRef ds:uri="d67493da-c6c1-4612-ad8f-bb1eec4a0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bb71771-38fc-4a60-ad89-de500072ae73"/>
  </ds:schemaRefs>
</ds:datastoreItem>
</file>

<file path=customXml/itemProps3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248</Words>
  <Application>Microsoft Macintosh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žvakė</vt:lpstr>
      <vt:lpstr>nafo.oslomet.no</vt:lpstr>
      <vt:lpstr>kaukė</vt:lpstr>
      <vt:lpstr>nafo.oslomet.no</vt:lpstr>
      <vt:lpstr>juoda</vt:lpstr>
      <vt:lpstr>nafo.oslomet.no</vt:lpstr>
      <vt:lpstr>kostiumai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5</cp:revision>
  <cp:lastPrinted>2019-11-06T13:05:24Z</cp:lastPrinted>
  <dcterms:created xsi:type="dcterms:W3CDTF">2019-11-06T12:44:04Z</dcterms:created>
  <dcterms:modified xsi:type="dcterms:W3CDTF">2021-10-26T05:40:07Z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