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8" r:id="rId6"/>
    <p:sldId id="265" r:id="rId7"/>
    <p:sldId id="260" r:id="rId8"/>
    <p:sldId id="266" r:id="rId9"/>
    <p:sldId id="262" r:id="rId10"/>
    <p:sldId id="267" r:id="rId11"/>
    <p:sldId id="264" r:id="rId12"/>
    <p:sldId id="268" r:id="rId13"/>
    <p:sldId id="269" r:id="rId14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eborg Berven Sundt" initials="IBS" lastIdx="0" clrIdx="0">
    <p:extLst>
      <p:ext uri="{19B8F6BF-5375-455C-9EA6-DF929625EA0E}">
        <p15:presenceInfo xmlns:p15="http://schemas.microsoft.com/office/powerpoint/2012/main" userId="S-1-5-21-1863720338-3756794802-1280956878-12280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6113"/>
    <a:srgbClr val="CC66FF"/>
    <a:srgbClr val="3366FF"/>
    <a:srgbClr val="FC04BB"/>
    <a:srgbClr val="66CCFF"/>
    <a:srgbClr val="FFCCFF"/>
    <a:srgbClr val="00FF00"/>
    <a:srgbClr val="FFFF99"/>
    <a:srgbClr val="66FF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EF20FD-B4F5-DC4B-938C-CA1CFA1907BA}" v="10" dt="2021-10-26T05:50:55.7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b-NO"/>
              <a:t>Arabisk/ bokmål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98EB5-F76E-4282-ADD8-F06940680363}" type="datetimeFigureOut">
              <a:rPr lang="nb-NO" smtClean="0"/>
              <a:t>26.10.2021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5B311-4E28-403C-82AE-21413C14B7B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14548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b-NO"/>
              <a:t>Arabisk/ bokmål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0DBB7-C5FF-44B5-B5A1-6AC52A2219F0}" type="datetimeFigureOut">
              <a:rPr lang="nb-NO" smtClean="0"/>
              <a:t>26.10.2021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84280-0DD0-4F2E-88E3-84E9AFFCC48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861631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7591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5735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4200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1080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1886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3576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6368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5168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7663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904D-6DC6-456D-8807-E0632DF20F6E}" type="datetime1">
              <a:rPr lang="nb-NO" smtClean="0"/>
              <a:t>26.10.2021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317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CCA5-388B-4E80-949F-51A43C428DDA}" type="datetime1">
              <a:rPr lang="nb-NO" smtClean="0"/>
              <a:t>26.10.2021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624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2AA7-22D2-4C84-A065-7FBCE4BBECB3}" type="datetime1">
              <a:rPr lang="nb-NO" smtClean="0"/>
              <a:t>26.10.2021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735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A6B16-A0A9-4477-AC76-A0F1507284B2}" type="datetime1">
              <a:rPr lang="nb-NO" smtClean="0"/>
              <a:t>26.10.2021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320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6F4E-5009-426B-82E7-8A4418D38501}" type="datetime1">
              <a:rPr lang="nb-NO" smtClean="0"/>
              <a:t>26.10.2021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846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0246-31F4-4B6A-B002-178623039F9A}" type="datetime1">
              <a:rPr lang="nb-NO" smtClean="0"/>
              <a:t>26.10.2021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3543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B0C2-1BAF-48E7-80D9-046B4C0052F7}" type="datetime1">
              <a:rPr lang="nb-NO" smtClean="0"/>
              <a:t>26.10.2021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306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7D0E-9D26-48CB-BD76-BDC5ADDC0CFC}" type="datetime1">
              <a:rPr lang="nb-NO" smtClean="0"/>
              <a:t>26.10.2021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29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18E0-F953-4900-9B86-4198D31E1A9F}" type="datetime1">
              <a:rPr lang="nb-NO" smtClean="0"/>
              <a:t>26.10.2021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658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7F16-B7B3-4E42-AA46-AD6526AA6472}" type="datetime1">
              <a:rPr lang="nb-NO" smtClean="0"/>
              <a:t>26.10.2021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351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F24E-54CC-4566-9CB9-98EEEF187050}" type="datetime1">
              <a:rPr lang="nb-NO" smtClean="0"/>
              <a:t>26.10.2021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657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16F8E-8A31-42B9-ADF5-6B70DDB12009}" type="datetime1">
              <a:rPr lang="nb-NO" smtClean="0"/>
              <a:t>26.10.2021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05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e 25">
            <a:extLst>
              <a:ext uri="{FF2B5EF4-FFF2-40B4-BE49-F238E27FC236}">
                <a16:creationId xmlns:a16="http://schemas.microsoft.com/office/drawing/2014/main" id="{BA96D652-E4FB-4156-9331-A850A9A00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674165"/>
            <a:ext cx="2830305" cy="2884075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CFF09CC4-540F-46CB-A117-96A79D08B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80847" y="3656838"/>
            <a:ext cx="2830305" cy="288407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24A9A21-F242-4C7E-9146-E842F549A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357" y="3674165"/>
            <a:ext cx="2830305" cy="2884075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271AED4B-4E15-4D1B-892A-0A1A6B77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09366" y="377686"/>
            <a:ext cx="2830305" cy="288407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4E27584-C842-465F-9646-00731EB1A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57358" y="377687"/>
            <a:ext cx="2830305" cy="2884075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FB424E8B-CEB1-7F4E-A4F3-D298865EC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0075" y="377687"/>
            <a:ext cx="2880000" cy="2917205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10800000">
            <a:off x="2004400" y="535777"/>
            <a:ext cx="1236617" cy="2616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nafo.oslomet.no</a:t>
            </a:r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2060085" y="3829418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4" name="Rektangel 1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1" y="539931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5" name="Rektangel 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2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 dirty="0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7" name="Rektangel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535776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1" name="Rektange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79BB4DD2-0CC7-3A47-B497-13DFA68BBA63}"/>
              </a:ext>
            </a:extLst>
          </p:cNvPr>
          <p:cNvSpPr txBox="1"/>
          <p:nvPr/>
        </p:nvSpPr>
        <p:spPr>
          <a:xfrm>
            <a:off x="136634" y="377687"/>
            <a:ext cx="103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Russisk</a:t>
            </a:r>
          </a:p>
        </p:txBody>
      </p:sp>
    </p:spTree>
    <p:extLst>
      <p:ext uri="{BB962C8B-B14F-4D97-AF65-F5344CB8AC3E}">
        <p14:creationId xmlns:p14="http://schemas.microsoft.com/office/powerpoint/2010/main" val="2609983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50418A67-FC7A-4B79-848F-9EB59B561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363" y="374976"/>
            <a:ext cx="2713509" cy="2713509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9364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2118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13058" y="3626955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E6703569-5D02-4277-8346-8912952D3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33099" y="2803754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dirty="0"/>
              <a:t>ведьма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175CCA03-0BCF-495F-B950-399AE25B1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54868" y="2847580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dirty="0"/>
              <a:t>гроб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ABCD6D1-ECE9-4BEE-A60B-79107A19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39827" y="2825118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dirty="0"/>
              <a:t>фонарь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AA1BDF16-8715-434E-98E3-169801AED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73052" y="6151817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dirty="0"/>
              <a:t>монстр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1F6C9A1-168A-455C-A41E-98F928FC2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33099" y="6151817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dirty="0"/>
              <a:t>вампир</a:t>
            </a:r>
          </a:p>
        </p:txBody>
      </p:sp>
      <p:sp>
        <p:nvSpPr>
          <p:cNvPr id="24" name="Tittel 23">
            <a:extLst>
              <a:ext uri="{FF2B5EF4-FFF2-40B4-BE49-F238E27FC236}">
                <a16:creationId xmlns:a16="http://schemas.microsoft.com/office/drawing/2014/main" id="{218D4C57-D099-41D4-8EF8-23678E7B8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39827" y="6110981"/>
            <a:ext cx="1819073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latin typeface="+mn-lt"/>
                <a:ea typeface="+mn-ea"/>
                <a:cs typeface="+mn-cs"/>
              </a:rPr>
              <a:t>костюмы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BA42A049-3F36-43AF-9DF2-3DA88F10B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76" y="557288"/>
            <a:ext cx="2348883" cy="2348883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48B38E7A-62D2-4A96-B1BD-73C3223D9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414" y="512939"/>
            <a:ext cx="2335897" cy="2334641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4B948608-585B-4E88-A999-D2E30CDE3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057" y="3745779"/>
            <a:ext cx="2304119" cy="2304119"/>
          </a:xfrm>
          <a:prstGeom prst="rect">
            <a:avLst/>
          </a:prstGeom>
        </p:spPr>
      </p:pic>
      <p:pic>
        <p:nvPicPr>
          <p:cNvPr id="29" name="Bilde 28">
            <a:extLst>
              <a:ext uri="{FF2B5EF4-FFF2-40B4-BE49-F238E27FC236}">
                <a16:creationId xmlns:a16="http://schemas.microsoft.com/office/drawing/2014/main" id="{59F0E889-2B56-4DED-A911-A5AB863E2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76" y="3745779"/>
            <a:ext cx="2477157" cy="2476403"/>
          </a:xfrm>
          <a:prstGeom prst="rect">
            <a:avLst/>
          </a:prstGeom>
        </p:spPr>
      </p:pic>
      <p:pic>
        <p:nvPicPr>
          <p:cNvPr id="33" name="Bilde 32">
            <a:extLst>
              <a:ext uri="{FF2B5EF4-FFF2-40B4-BE49-F238E27FC236}">
                <a16:creationId xmlns:a16="http://schemas.microsoft.com/office/drawing/2014/main" id="{E56D8A31-D30D-4EF2-91C6-B8AA6A0B3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497" y="3799341"/>
            <a:ext cx="2311134" cy="2311640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84726C42-F272-CC40-B6E6-6BEE3A4F450A}"/>
              </a:ext>
            </a:extLst>
          </p:cNvPr>
          <p:cNvSpPr txBox="1"/>
          <p:nvPr/>
        </p:nvSpPr>
        <p:spPr>
          <a:xfrm>
            <a:off x="136634" y="377687"/>
            <a:ext cx="103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Russisk</a:t>
            </a:r>
          </a:p>
        </p:txBody>
      </p:sp>
    </p:spTree>
    <p:extLst>
      <p:ext uri="{BB962C8B-B14F-4D97-AF65-F5344CB8AC3E}">
        <p14:creationId xmlns:p14="http://schemas.microsoft.com/office/powerpoint/2010/main" val="104542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9364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2118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13058" y="3626955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ittel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45716" y="5773874"/>
            <a:ext cx="1112259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Svart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6D57DB6-CB39-4C01-8DDE-56521B356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247" y="531993"/>
            <a:ext cx="2318777" cy="2318777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27B2A4FE-AE25-4F03-A644-E7C62C01B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31523" y="2850770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dirty="0"/>
              <a:t>аквагрим</a:t>
            </a:r>
            <a:endParaRPr lang="ru-RU">
              <a:cs typeface="Calibri"/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C01E89C7-0F37-41BB-880E-10D83ED47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432" y="531993"/>
            <a:ext cx="2345947" cy="2345947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08EF2AE8-63EB-4DD6-956F-C96D3247E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54868" y="2847580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dirty="0"/>
              <a:t>паук</a:t>
            </a:r>
            <a:endParaRPr lang="ru-RU" dirty="0">
              <a:cs typeface="Calibri"/>
            </a:endParaRP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EE71D700-AD8B-402B-8A2B-AD0FB971C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31405" y="2847580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dirty="0"/>
              <a:t>надгробие</a:t>
            </a:r>
            <a:endParaRPr lang="ru-RU" dirty="0">
              <a:cs typeface="Calibri"/>
            </a:endParaRP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DEE74A99-8E7A-4A67-A4B6-9E0278BAC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39827" y="6082511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dirty="0"/>
              <a:t>летучая мышь</a:t>
            </a:r>
            <a:endParaRPr lang="ru-RU" dirty="0">
              <a:cs typeface="Calibri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994D725-CDED-4993-8726-9B49F6745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706983" y="6090504"/>
            <a:ext cx="277157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dirty="0"/>
              <a:t>тыквенный фонарик</a:t>
            </a:r>
            <a:endParaRPr lang="ru-RU" dirty="0">
              <a:cs typeface="Calibri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413F39C1-7328-4AF2-81C5-26C26497C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674918" y="6066261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dirty="0"/>
              <a:t>тыква</a:t>
            </a:r>
            <a:endParaRPr lang="ru-RU" dirty="0">
              <a:cs typeface="Calibri"/>
            </a:endParaRPr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10DA2310-4E60-461A-B26D-3692BDDF8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662" y="533701"/>
            <a:ext cx="2344558" cy="2344558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EA5B7E35-4D22-4D63-AAB2-6399A9A30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909" y="3819172"/>
            <a:ext cx="2247089" cy="2247089"/>
          </a:xfrm>
          <a:prstGeom prst="rect">
            <a:avLst/>
          </a:prstGeom>
        </p:spPr>
      </p:pic>
      <p:pic>
        <p:nvPicPr>
          <p:cNvPr id="24" name="Bilde 23">
            <a:extLst>
              <a:ext uri="{FF2B5EF4-FFF2-40B4-BE49-F238E27FC236}">
                <a16:creationId xmlns:a16="http://schemas.microsoft.com/office/drawing/2014/main" id="{3131BD7C-7B6A-4D3F-9A6E-A725F4D1D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432" y="3791427"/>
            <a:ext cx="2274834" cy="2274834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D91B45F7-EB19-47F8-85F2-EB8C0A015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356" y="3780574"/>
            <a:ext cx="2322014" cy="2307670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DACEBEBC-5859-704E-8321-091A2141806B}"/>
              </a:ext>
            </a:extLst>
          </p:cNvPr>
          <p:cNvSpPr txBox="1"/>
          <p:nvPr/>
        </p:nvSpPr>
        <p:spPr>
          <a:xfrm>
            <a:off x="136634" y="377687"/>
            <a:ext cx="103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Russisk</a:t>
            </a:r>
          </a:p>
        </p:txBody>
      </p:sp>
    </p:spTree>
    <p:extLst>
      <p:ext uri="{BB962C8B-B14F-4D97-AF65-F5344CB8AC3E}">
        <p14:creationId xmlns:p14="http://schemas.microsoft.com/office/powerpoint/2010/main" val="3060262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e 25">
            <a:extLst>
              <a:ext uri="{FF2B5EF4-FFF2-40B4-BE49-F238E27FC236}">
                <a16:creationId xmlns:a16="http://schemas.microsoft.com/office/drawing/2014/main" id="{BA96D652-E4FB-4156-9331-A850A9A00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674165"/>
            <a:ext cx="2830305" cy="2884075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CFF09CC4-540F-46CB-A117-96A79D08B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65641" y="3674165"/>
            <a:ext cx="2830305" cy="288407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24A9A21-F242-4C7E-9146-E842F549A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357" y="3674165"/>
            <a:ext cx="2830305" cy="2884075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271AED4B-4E15-4D1B-892A-0A1A6B77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73612"/>
            <a:ext cx="2830305" cy="288407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4E27584-C842-465F-9646-00731EB1A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80847" y="373612"/>
            <a:ext cx="2830305" cy="2884075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FB424E8B-CEB1-7F4E-A4F3-D298865EC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0075" y="377687"/>
            <a:ext cx="2880000" cy="2917205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10800000">
            <a:off x="2005013" y="534988"/>
            <a:ext cx="1236662" cy="2619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nafo.oslomet.no</a:t>
            </a:r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2060085" y="3829418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4" name="Rektangel 1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1" y="539931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5" name="Rektangel 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2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7" name="Rektangel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535776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1" name="Rektange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1105719F-A77E-D74C-AE44-326B54523216}"/>
              </a:ext>
            </a:extLst>
          </p:cNvPr>
          <p:cNvSpPr txBox="1"/>
          <p:nvPr/>
        </p:nvSpPr>
        <p:spPr>
          <a:xfrm>
            <a:off x="136634" y="377687"/>
            <a:ext cx="103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Russisk</a:t>
            </a:r>
          </a:p>
        </p:txBody>
      </p:sp>
    </p:spTree>
    <p:extLst>
      <p:ext uri="{BB962C8B-B14F-4D97-AF65-F5344CB8AC3E}">
        <p14:creationId xmlns:p14="http://schemas.microsoft.com/office/powerpoint/2010/main" val="1208702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9364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2118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13058" y="3626955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2C80F3-3F3B-4420-AE98-91A844D9D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995" y="497731"/>
            <a:ext cx="2327387" cy="2327387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E6703569-5D02-4277-8346-8912952D3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53151" y="2826084"/>
            <a:ext cx="2835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dirty="0"/>
              <a:t>ведёрко со сладостями</a:t>
            </a:r>
            <a:endParaRPr lang="ru-RU" dirty="0">
              <a:cs typeface="Calibri"/>
            </a:endParaRP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3A887E06-7A83-4847-A2A0-81C3F33C7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581" y="497731"/>
            <a:ext cx="2410838" cy="2410838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175CCA03-0BCF-495F-B950-399AE25B1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54868" y="2847580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dirty="0"/>
              <a:t>шляпа</a:t>
            </a:r>
            <a:endParaRPr lang="ru-RU" dirty="0">
              <a:cs typeface="Calibri"/>
            </a:endParaRP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ABCD6D1-ECE9-4BEE-A60B-79107A19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39827" y="2825118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dirty="0"/>
              <a:t>кладбище</a:t>
            </a:r>
            <a:endParaRPr lang="ru-RU" dirty="0">
              <a:cs typeface="Calibri"/>
            </a:endParaRP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CAD68EDA-82C3-4CD8-94B2-B3E77FE50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700" y="506755"/>
            <a:ext cx="2373326" cy="2373326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B720E893-F8E0-485C-9419-1DCBF2BC16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205" y="3761229"/>
            <a:ext cx="2386651" cy="2386651"/>
          </a:xfrm>
          <a:prstGeom prst="rect">
            <a:avLst/>
          </a:prstGeom>
        </p:spPr>
      </p:pic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1F6C9A1-168A-455C-A41E-98F928FC2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33099" y="6151817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dirty="0"/>
              <a:t>наряжаться</a:t>
            </a:r>
            <a:endParaRPr lang="ru-RU" dirty="0">
              <a:cs typeface="Calibri"/>
            </a:endParaRP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AA1BDF16-8715-434E-98E3-169801AED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1072" y="6183274"/>
            <a:ext cx="28191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dirty="0">
                <a:cs typeface="Calibri"/>
              </a:rPr>
              <a:t>Гадость или сладость</a:t>
            </a:r>
          </a:p>
        </p:txBody>
      </p:sp>
      <p:sp>
        <p:nvSpPr>
          <p:cNvPr id="24" name="Tittel 23">
            <a:extLst>
              <a:ext uri="{FF2B5EF4-FFF2-40B4-BE49-F238E27FC236}">
                <a16:creationId xmlns:a16="http://schemas.microsoft.com/office/drawing/2014/main" id="{218D4C57-D099-41D4-8EF8-23678E7B8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39827" y="6110981"/>
            <a:ext cx="1819073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latin typeface="+mn-lt"/>
                <a:ea typeface="+mn-ea"/>
                <a:cs typeface="+mn-cs"/>
              </a:rPr>
              <a:t>свеча</a:t>
            </a:r>
            <a:endParaRPr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/>
            </a:endParaRPr>
          </a:p>
        </p:txBody>
      </p:sp>
      <p:pic>
        <p:nvPicPr>
          <p:cNvPr id="26" name="Bilde 25">
            <a:extLst>
              <a:ext uri="{FF2B5EF4-FFF2-40B4-BE49-F238E27FC236}">
                <a16:creationId xmlns:a16="http://schemas.microsoft.com/office/drawing/2014/main" id="{C7E94AFC-6B4D-4F94-8259-33BFD404F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700" y="3794073"/>
            <a:ext cx="2373326" cy="237332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0180A50B-6D11-4DEB-930E-2E777715E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855" y="3724694"/>
            <a:ext cx="2460290" cy="2459720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C73AF829-D590-6F41-BBF6-BDD4B02521A3}"/>
              </a:ext>
            </a:extLst>
          </p:cNvPr>
          <p:cNvSpPr txBox="1"/>
          <p:nvPr/>
        </p:nvSpPr>
        <p:spPr>
          <a:xfrm>
            <a:off x="136634" y="377687"/>
            <a:ext cx="103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Russisk</a:t>
            </a:r>
          </a:p>
        </p:txBody>
      </p:sp>
    </p:spTree>
    <p:extLst>
      <p:ext uri="{BB962C8B-B14F-4D97-AF65-F5344CB8AC3E}">
        <p14:creationId xmlns:p14="http://schemas.microsoft.com/office/powerpoint/2010/main" val="551871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e 25">
            <a:extLst>
              <a:ext uri="{FF2B5EF4-FFF2-40B4-BE49-F238E27FC236}">
                <a16:creationId xmlns:a16="http://schemas.microsoft.com/office/drawing/2014/main" id="{BA96D652-E4FB-4156-9331-A850A9A00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674165"/>
            <a:ext cx="2830305" cy="2884075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CFF09CC4-540F-46CB-A117-96A79D08B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65641" y="3674165"/>
            <a:ext cx="2830305" cy="288407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24A9A21-F242-4C7E-9146-E842F549A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357" y="3674165"/>
            <a:ext cx="2830305" cy="2884075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271AED4B-4E15-4D1B-892A-0A1A6B77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04742" y="373612"/>
            <a:ext cx="2830305" cy="288407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4E27584-C842-465F-9646-00731EB1A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57358" y="377687"/>
            <a:ext cx="2830305" cy="2884075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FB424E8B-CEB1-7F4E-A4F3-D298865EC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0075" y="377687"/>
            <a:ext cx="2880000" cy="2917205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10800000">
            <a:off x="2005013" y="534988"/>
            <a:ext cx="1236662" cy="2619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nafo.oslomet.no</a:t>
            </a:r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2060085" y="3829418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4" name="Rektangel 1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1" y="539931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5" name="Rektangel 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2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7" name="Rektangel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535776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1" name="Rektange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EB745BBA-7DF1-7640-A275-4FA3B001C93E}"/>
              </a:ext>
            </a:extLst>
          </p:cNvPr>
          <p:cNvSpPr txBox="1"/>
          <p:nvPr/>
        </p:nvSpPr>
        <p:spPr>
          <a:xfrm>
            <a:off x="136634" y="377687"/>
            <a:ext cx="103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Russisk</a:t>
            </a:r>
          </a:p>
        </p:txBody>
      </p:sp>
    </p:spTree>
    <p:extLst>
      <p:ext uri="{BB962C8B-B14F-4D97-AF65-F5344CB8AC3E}">
        <p14:creationId xmlns:p14="http://schemas.microsoft.com/office/powerpoint/2010/main" val="2097171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9364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2118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13058" y="3626955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ittel 13">
            <a:extLst>
              <a:ext uri="{FF2B5EF4-FFF2-40B4-BE49-F238E27FC236}">
                <a16:creationId xmlns:a16="http://schemas.microsoft.com/office/drawing/2014/main" id="{E6703569-5D02-4277-8346-8912952D382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61151" y="2841959"/>
            <a:ext cx="1819073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latin typeface="+mn-lt"/>
                <a:ea typeface="+mn-ea"/>
                <a:cs typeface="+mn-cs"/>
              </a:rPr>
              <a:t>маска</a:t>
            </a:r>
            <a:endParaRPr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/>
            </a:endParaRP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175CCA03-0BCF-495F-B950-399AE25B13CD}"/>
              </a:ext>
            </a:extLst>
          </p:cNvPr>
          <p:cNvSpPr txBox="1"/>
          <p:nvPr/>
        </p:nvSpPr>
        <p:spPr>
          <a:xfrm>
            <a:off x="5154868" y="2847580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dirty="0"/>
              <a:t>дверь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ABCD6D1-ECE9-4BEE-A60B-79107A191EB9}"/>
              </a:ext>
            </a:extLst>
          </p:cNvPr>
          <p:cNvSpPr txBox="1"/>
          <p:nvPr/>
        </p:nvSpPr>
        <p:spPr>
          <a:xfrm>
            <a:off x="8639827" y="2825118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dirty="0"/>
              <a:t>мумия</a:t>
            </a:r>
            <a:endParaRPr lang="ru-RU" dirty="0">
              <a:cs typeface="Calibri"/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1F6C9A1-168A-455C-A41E-98F928FC2C8B}"/>
              </a:ext>
            </a:extLst>
          </p:cNvPr>
          <p:cNvSpPr txBox="1"/>
          <p:nvPr/>
        </p:nvSpPr>
        <p:spPr>
          <a:xfrm>
            <a:off x="1733099" y="6151817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dirty="0"/>
              <a:t>парик</a:t>
            </a:r>
            <a:endParaRPr lang="ru-RU" dirty="0">
              <a:cs typeface="Calibri"/>
            </a:endParaRP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AA1BDF16-8715-434E-98E3-169801AED919}"/>
              </a:ext>
            </a:extLst>
          </p:cNvPr>
          <p:cNvSpPr txBox="1"/>
          <p:nvPr/>
        </p:nvSpPr>
        <p:spPr>
          <a:xfrm>
            <a:off x="5173052" y="6151817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dirty="0"/>
              <a:t>дверной звонок</a:t>
            </a:r>
            <a:endParaRPr lang="ru-RU" dirty="0">
              <a:cs typeface="Calibri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218D4C57-D099-41D4-8EF8-23678E7B8A41}"/>
              </a:ext>
            </a:extLst>
          </p:cNvPr>
          <p:cNvSpPr txBox="1"/>
          <p:nvPr/>
        </p:nvSpPr>
        <p:spPr>
          <a:xfrm>
            <a:off x="8639827" y="6110981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dirty="0"/>
              <a:t>звонить</a:t>
            </a:r>
            <a:endParaRPr lang="ru-RU" dirty="0">
              <a:cs typeface="Calibri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C043559-DCFF-445A-8EEA-B6F94630C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28" y="494048"/>
            <a:ext cx="2386651" cy="2386140"/>
          </a:xfrm>
          <a:prstGeom prst="rect">
            <a:avLst/>
          </a:prstGeom>
        </p:spPr>
      </p:pic>
      <p:pic>
        <p:nvPicPr>
          <p:cNvPr id="21" name="Bilde 20">
            <a:extLst>
              <a:ext uri="{FF2B5EF4-FFF2-40B4-BE49-F238E27FC236}">
                <a16:creationId xmlns:a16="http://schemas.microsoft.com/office/drawing/2014/main" id="{CD27A989-404C-40E8-967B-5382AC451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346" y="534183"/>
            <a:ext cx="2373326" cy="2373326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B9165EBB-557D-4B82-8CC0-9F583CB54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974" y="3761229"/>
            <a:ext cx="2419233" cy="2419233"/>
          </a:xfrm>
          <a:prstGeom prst="rect">
            <a:avLst/>
          </a:prstGeom>
        </p:spPr>
      </p:pic>
      <p:pic>
        <p:nvPicPr>
          <p:cNvPr id="29" name="Bilde 28">
            <a:extLst>
              <a:ext uri="{FF2B5EF4-FFF2-40B4-BE49-F238E27FC236}">
                <a16:creationId xmlns:a16="http://schemas.microsoft.com/office/drawing/2014/main" id="{26B979EA-299D-49B5-96F0-86E8B81E5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767" y="3828127"/>
            <a:ext cx="2386651" cy="2386651"/>
          </a:xfrm>
          <a:prstGeom prst="rect">
            <a:avLst/>
          </a:prstGeom>
        </p:spPr>
      </p:pic>
      <p:pic>
        <p:nvPicPr>
          <p:cNvPr id="31" name="Bilde 30">
            <a:extLst>
              <a:ext uri="{FF2B5EF4-FFF2-40B4-BE49-F238E27FC236}">
                <a16:creationId xmlns:a16="http://schemas.microsoft.com/office/drawing/2014/main" id="{BD65753C-4100-4194-8182-D69949A3C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783" y="3761228"/>
            <a:ext cx="2438243" cy="2438243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AE15FA39-CCC0-4CBC-8082-D799941E2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196" y="435921"/>
            <a:ext cx="2507167" cy="2506352"/>
          </a:xfrm>
          <a:prstGeom prst="rect">
            <a:avLst/>
          </a:prstGeom>
        </p:spPr>
      </p:pic>
      <p:sp>
        <p:nvSpPr>
          <p:cNvPr id="22" name="TekstSylinder 21">
            <a:extLst>
              <a:ext uri="{FF2B5EF4-FFF2-40B4-BE49-F238E27FC236}">
                <a16:creationId xmlns:a16="http://schemas.microsoft.com/office/drawing/2014/main" id="{76B45B69-835A-E649-A0B9-D3A668C6956F}"/>
              </a:ext>
            </a:extLst>
          </p:cNvPr>
          <p:cNvSpPr txBox="1"/>
          <p:nvPr/>
        </p:nvSpPr>
        <p:spPr>
          <a:xfrm>
            <a:off x="136634" y="377687"/>
            <a:ext cx="103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Russisk</a:t>
            </a:r>
          </a:p>
        </p:txBody>
      </p:sp>
    </p:spTree>
    <p:extLst>
      <p:ext uri="{BB962C8B-B14F-4D97-AF65-F5344CB8AC3E}">
        <p14:creationId xmlns:p14="http://schemas.microsoft.com/office/powerpoint/2010/main" val="2704404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e 25">
            <a:extLst>
              <a:ext uri="{FF2B5EF4-FFF2-40B4-BE49-F238E27FC236}">
                <a16:creationId xmlns:a16="http://schemas.microsoft.com/office/drawing/2014/main" id="{BA96D652-E4FB-4156-9331-A850A9A00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674165"/>
            <a:ext cx="2830305" cy="2884075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CFF09CC4-540F-46CB-A117-96A79D08B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65641" y="3674165"/>
            <a:ext cx="2830305" cy="288407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24A9A21-F242-4C7E-9146-E842F549A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357" y="3674165"/>
            <a:ext cx="2830305" cy="2884075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271AED4B-4E15-4D1B-892A-0A1A6B77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73612"/>
            <a:ext cx="2830305" cy="288407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4E27584-C842-465F-9646-00731EB1A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57358" y="377687"/>
            <a:ext cx="2830305" cy="2884075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FB424E8B-CEB1-7F4E-A4F3-D298865EC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0075" y="377687"/>
            <a:ext cx="2880000" cy="2917205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10800000">
            <a:off x="2005013" y="534988"/>
            <a:ext cx="1236662" cy="2619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nafo.oslomet.no</a:t>
            </a:r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2060085" y="3829418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4" name="Rektangel 1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1" y="539931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5" name="Rektangel 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2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7" name="Rektangel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535776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1" name="Rektange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23A6E23B-4BB3-8549-8F1A-622D64D74256}"/>
              </a:ext>
            </a:extLst>
          </p:cNvPr>
          <p:cNvSpPr txBox="1"/>
          <p:nvPr/>
        </p:nvSpPr>
        <p:spPr>
          <a:xfrm>
            <a:off x="136634" y="377687"/>
            <a:ext cx="103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Russisk</a:t>
            </a:r>
          </a:p>
        </p:txBody>
      </p:sp>
    </p:spTree>
    <p:extLst>
      <p:ext uri="{BB962C8B-B14F-4D97-AF65-F5344CB8AC3E}">
        <p14:creationId xmlns:p14="http://schemas.microsoft.com/office/powerpoint/2010/main" val="3353241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9364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2118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13058" y="3626955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E6703569-5D02-4277-8346-8912952D3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61151" y="2841959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dirty="0"/>
              <a:t>скелет</a:t>
            </a:r>
            <a:endParaRPr lang="ru-RU" dirty="0">
              <a:cs typeface="Calibri"/>
            </a:endParaRP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175CCA03-0BCF-495F-B950-399AE25B1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54868" y="2847580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dirty="0"/>
              <a:t>паутина</a:t>
            </a:r>
            <a:endParaRPr lang="ru-RU" dirty="0">
              <a:cs typeface="Calibri"/>
            </a:endParaRP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ABCD6D1-ECE9-4BEE-A60B-79107A19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39827" y="2825118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dirty="0"/>
              <a:t>привидение</a:t>
            </a:r>
            <a:endParaRPr lang="ru-RU" dirty="0">
              <a:cs typeface="Calibri" panose="020F0502020204030204"/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1F6C9A1-168A-455C-A41E-98F928FC2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33099" y="6151817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dirty="0"/>
              <a:t>стучать</a:t>
            </a:r>
            <a:endParaRPr lang="ru-RU" dirty="0">
              <a:cs typeface="Calibri"/>
            </a:endParaRP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AA1BDF16-8715-434E-98E3-169801AED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73052" y="6151817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dirty="0"/>
              <a:t>оранжевый</a:t>
            </a:r>
            <a:endParaRPr lang="ru-RU" dirty="0">
              <a:cs typeface="Calibri"/>
            </a:endParaRPr>
          </a:p>
        </p:txBody>
      </p:sp>
      <p:sp>
        <p:nvSpPr>
          <p:cNvPr id="24" name="Tittel 23">
            <a:extLst>
              <a:ext uri="{FF2B5EF4-FFF2-40B4-BE49-F238E27FC236}">
                <a16:creationId xmlns:a16="http://schemas.microsoft.com/office/drawing/2014/main" id="{218D4C57-D099-41D4-8EF8-23678E7B8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39827" y="6110981"/>
            <a:ext cx="1819073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latin typeface="+mn-lt"/>
                <a:ea typeface="+mn-ea"/>
                <a:cs typeface="+mn-cs"/>
              </a:rPr>
              <a:t>чёрный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22AA6642-FC97-43A5-92E0-36FE5DFAA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36" y="480653"/>
            <a:ext cx="2419233" cy="2419903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F5AD8668-6AC1-4A6A-8A83-B8B5C01F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48" y="429471"/>
            <a:ext cx="2419903" cy="2419903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3003C481-614F-4362-BDAA-921DA5818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002" y="480652"/>
            <a:ext cx="2368722" cy="2368722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FDE9B3A1-0BBD-4FF8-A836-903724307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16" y="3797284"/>
            <a:ext cx="2333804" cy="2333804"/>
          </a:xfrm>
          <a:prstGeom prst="rect">
            <a:avLst/>
          </a:prstGeom>
        </p:spPr>
      </p:pic>
      <p:sp>
        <p:nvSpPr>
          <p:cNvPr id="25" name="TekstSylinder 24">
            <a:extLst>
              <a:ext uri="{FF2B5EF4-FFF2-40B4-BE49-F238E27FC236}">
                <a16:creationId xmlns:a16="http://schemas.microsoft.com/office/drawing/2014/main" id="{738C230F-4672-41CD-8E87-D3B901740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866777" y="3844032"/>
            <a:ext cx="2419903" cy="2266950"/>
          </a:xfrm>
          <a:prstGeom prst="rect">
            <a:avLst/>
          </a:prstGeom>
          <a:solidFill>
            <a:srgbClr val="D36113"/>
          </a:solidFill>
        </p:spPr>
        <p:txBody>
          <a:bodyPr wrap="square" rtlCol="0">
            <a:spAutoFit/>
          </a:bodyPr>
          <a:lstStyle/>
          <a:p>
            <a:endParaRPr lang="nb-NO"/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409CD613-931F-49AB-996B-8D0E824CA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75603" y="3844033"/>
            <a:ext cx="2358122" cy="224030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nb-NO"/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C6C83544-E3D1-5743-B5A7-37D9C5B5FBB4}"/>
              </a:ext>
            </a:extLst>
          </p:cNvPr>
          <p:cNvSpPr txBox="1"/>
          <p:nvPr/>
        </p:nvSpPr>
        <p:spPr>
          <a:xfrm>
            <a:off x="136634" y="377687"/>
            <a:ext cx="103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Russisk</a:t>
            </a:r>
          </a:p>
        </p:txBody>
      </p:sp>
    </p:spTree>
    <p:extLst>
      <p:ext uri="{BB962C8B-B14F-4D97-AF65-F5344CB8AC3E}">
        <p14:creationId xmlns:p14="http://schemas.microsoft.com/office/powerpoint/2010/main" val="381506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e 25">
            <a:extLst>
              <a:ext uri="{FF2B5EF4-FFF2-40B4-BE49-F238E27FC236}">
                <a16:creationId xmlns:a16="http://schemas.microsoft.com/office/drawing/2014/main" id="{BA96D652-E4FB-4156-9331-A850A9A00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674165"/>
            <a:ext cx="2830305" cy="2884075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CFF09CC4-540F-46CB-A117-96A79D08B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65641" y="3674165"/>
            <a:ext cx="2830305" cy="288407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24A9A21-F242-4C7E-9146-E842F549A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357" y="3674165"/>
            <a:ext cx="2830305" cy="2884075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271AED4B-4E15-4D1B-892A-0A1A6B77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73612"/>
            <a:ext cx="2830305" cy="288407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4E27584-C842-465F-9646-00731EB1A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57358" y="377687"/>
            <a:ext cx="2830305" cy="2884075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FB424E8B-CEB1-7F4E-A4F3-D298865EC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0075" y="377687"/>
            <a:ext cx="2880000" cy="2917205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10800000">
            <a:off x="2005013" y="534988"/>
            <a:ext cx="1236662" cy="2619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nafo.oslomet.no</a:t>
            </a:r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2060085" y="3829418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4" name="Rektangel 1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1" y="539931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5" name="Rektangel 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2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7" name="Rektangel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535776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1" name="Rektange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DEEC757C-6270-F549-B3E1-1A3EF503C719}"/>
              </a:ext>
            </a:extLst>
          </p:cNvPr>
          <p:cNvSpPr txBox="1"/>
          <p:nvPr/>
        </p:nvSpPr>
        <p:spPr>
          <a:xfrm>
            <a:off x="136634" y="377687"/>
            <a:ext cx="103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Russisk</a:t>
            </a:r>
          </a:p>
        </p:txBody>
      </p:sp>
    </p:spTree>
    <p:extLst>
      <p:ext uri="{BB962C8B-B14F-4D97-AF65-F5344CB8AC3E}">
        <p14:creationId xmlns:p14="http://schemas.microsoft.com/office/powerpoint/2010/main" val="3527018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A9473A250120C45A103056132203F1E" ma:contentTypeVersion="8" ma:contentTypeDescription="Opprett et nytt dokument." ma:contentTypeScope="" ma:versionID="49c6b4ee20de65e0ac64e92f3a3a083d">
  <xsd:schema xmlns:xsd="http://www.w3.org/2001/XMLSchema" xmlns:xs="http://www.w3.org/2001/XMLSchema" xmlns:p="http://schemas.microsoft.com/office/2006/metadata/properties" xmlns:ns2="39dcb32f-2af9-4302-af60-55deebb4af7a" targetNamespace="http://schemas.microsoft.com/office/2006/metadata/properties" ma:root="true" ma:fieldsID="261694623009093f0e5c2d34b3fd067e" ns2:_="">
    <xsd:import namespace="39dcb32f-2af9-4302-af60-55deebb4af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dcb32f-2af9-4302-af60-55deebb4af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098CF9-B9EC-45D5-A198-840A4C6CFD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872888-AF51-4AAE-8BFC-3985ABAA4971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39dcb32f-2af9-4302-af60-55deebb4af7a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AF996A9-CC92-4B50-8004-E326662BE9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dcb32f-2af9-4302-af60-55deebb4af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234</Words>
  <Application>Microsoft Macintosh PowerPoint</Application>
  <PresentationFormat>Widescreen</PresentationFormat>
  <Paragraphs>89</Paragraphs>
  <Slides>10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Office-tema</vt:lpstr>
      <vt:lpstr>nafo.oslomet.no</vt:lpstr>
      <vt:lpstr>Svart</vt:lpstr>
      <vt:lpstr>nafo.oslomet.no</vt:lpstr>
      <vt:lpstr>свеча</vt:lpstr>
      <vt:lpstr>nafo.oslomet.no</vt:lpstr>
      <vt:lpstr>маска</vt:lpstr>
      <vt:lpstr>nafo.oslomet.no</vt:lpstr>
      <vt:lpstr>чёрный</vt:lpstr>
      <vt:lpstr>nafo.oslomet.no</vt:lpstr>
      <vt:lpstr>костюмы</vt:lpstr>
    </vt:vector>
  </TitlesOfParts>
  <Company>Høgskolen i Oslo og Akershus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Ingeborg Berven Sundt</dc:creator>
  <cp:lastModifiedBy>Lene Østli</cp:lastModifiedBy>
  <cp:revision>62</cp:revision>
  <cp:lastPrinted>2019-11-06T13:05:24Z</cp:lastPrinted>
  <dcterms:created xsi:type="dcterms:W3CDTF">2019-11-06T12:44:04Z</dcterms:created>
  <dcterms:modified xsi:type="dcterms:W3CDTF">2021-10-26T05:51:23Z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0x0101008A9473A250120C45A103056132203F1E</vt:lpwstr>
  </property>
</Properties>
</file>