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29.10.2021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29.10.2021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29.10.2021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29.10.2021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29.10.2021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97B8EF4-F153-47A6-8121-E70539355319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ጠንቋሊት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ሳንዱቕ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ሬሳ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ፋኑስ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ክፉእ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ጉሒላ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ቫምፓየር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መጋየጺ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9CBD351D-BF35-437F-8EE6-E9FFF5C1229D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ምቕባእ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ገጽ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ሳሬት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75393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dirty="0"/>
              <a:t>መስቀል መቓብር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መንካዕ</a:t>
            </a:r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ቅርጺ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ድወጾ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ዱባ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2521" y="605690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dirty="0"/>
              <a:t>ዱባ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AF6A97F2-263C-4D62-9301-7E36CDDBCDC3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572421C-12D0-468A-9BF2-B47633D765BD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ዘምቢል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ሓለዋት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ቆቢዕ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ቀጽሪ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ቤተክርስትያን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100" y="615034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ተኸደን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13100" y="6167399"/>
            <a:ext cx="292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Trick or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ኣታልል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ወይ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እለ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ሽምዓ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1069E74-8925-4671-98E5-F6F3FBA492A2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E7A7FF6-4AA5-4F9E-90E1-6B9DED9BCA23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ማስኬራ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ማዕጾ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ሬሳ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ባሩካ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ደወል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ማዕጾ</a:t>
            </a:r>
            <a:endParaRPr lang="nb-NO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ደውል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ጠውቕ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4382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67670"/>
            <a:ext cx="2507167" cy="250635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691EA60-D47E-4A20-9E50-45EF2F6A176A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8844ECA1-60ED-445D-8922-51BCF196FDCD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ኣስከሬን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4073" y="2888355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ዓለባ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ሳሬት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መልኣከ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ሞት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ምኩሕኳሕ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ኣራንሾኒ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ጸሊም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CC4AB50-D998-4FC7-BF5B-1836A53AA9C2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5AF66FBA-1BB0-4A37-81B2-236066810F3D}"/>
              </a:ext>
            </a:extLst>
          </p:cNvPr>
          <p:cNvSpPr txBox="1"/>
          <p:nvPr/>
        </p:nvSpPr>
        <p:spPr>
          <a:xfrm>
            <a:off x="0" y="470517"/>
            <a:ext cx="116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tigrinja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72888-AF51-4AAE-8BFC-3985ABAA4971}">
  <ds:schemaRefs>
    <ds:schemaRef ds:uri="47363976-f2b0-4a98-83a0-85b941488556"/>
    <ds:schemaRef ds:uri="a0a067d0-8ead-4a72-b159-8bf2ac458e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AEDB16-EE2F-4DBA-8E90-D3D8A27500DA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249</Words>
  <Application>Microsoft Office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Nyala</vt:lpstr>
      <vt:lpstr>Office-tema</vt:lpstr>
      <vt:lpstr>nafo.oslomet.no</vt:lpstr>
      <vt:lpstr>Svart</vt:lpstr>
      <vt:lpstr>nafo.oslomet.no</vt:lpstr>
      <vt:lpstr>ሽምዓ</vt:lpstr>
      <vt:lpstr>nafo.oslomet.no</vt:lpstr>
      <vt:lpstr>ማስኬራ</vt:lpstr>
      <vt:lpstr>nafo.oslomet.no</vt:lpstr>
      <vt:lpstr>ጸሊም</vt:lpstr>
      <vt:lpstr>nafo.oslomet.no</vt:lpstr>
      <vt:lpstr>መጋየጺ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4</cp:revision>
  <cp:lastPrinted>2019-11-06T13:05:24Z</cp:lastPrinted>
  <dcterms:created xsi:type="dcterms:W3CDTF">2019-11-06T12:44:04Z</dcterms:created>
  <dcterms:modified xsi:type="dcterms:W3CDTF">2021-10-29T07:12:53Z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