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e Østli" userId="ab616f39-e383-4b12-ad3f-6ab678384570" providerId="ADAL" clId="{F56B6606-4660-4F53-9029-592809709214}"/>
    <pc:docChg chg="modSld">
      <pc:chgData name="Lene Østli" userId="ab616f39-e383-4b12-ad3f-6ab678384570" providerId="ADAL" clId="{F56B6606-4660-4F53-9029-592809709214}" dt="2021-10-29T06:49:33.910" v="109"/>
      <pc:docMkLst>
        <pc:docMk/>
      </pc:docMkLst>
      <pc:sldChg chg="modSp mod">
        <pc:chgData name="Lene Østli" userId="ab616f39-e383-4b12-ad3f-6ab678384570" providerId="ADAL" clId="{F56B6606-4660-4F53-9029-592809709214}" dt="2021-10-29T06:47:02.592" v="4" actId="962"/>
        <pc:sldMkLst>
          <pc:docMk/>
          <pc:sldMk cId="2609983088" sldId="256"/>
        </pc:sldMkLst>
        <pc:spChg chg="mod">
          <ac:chgData name="Lene Østli" userId="ab616f39-e383-4b12-ad3f-6ab678384570" providerId="ADAL" clId="{F56B6606-4660-4F53-9029-592809709214}" dt="2021-10-29T06:47:02.592" v="4" actId="962"/>
          <ac:spMkLst>
            <pc:docMk/>
            <pc:sldMk cId="2609983088" sldId="256"/>
            <ac:spMk id="2" creationId="{0AC1AD6C-9AA5-4185-B532-CA0B48467D9A}"/>
          </ac:spMkLst>
        </pc:spChg>
        <pc:spChg chg="mod">
          <ac:chgData name="Lene Østli" userId="ab616f39-e383-4b12-ad3f-6ab678384570" providerId="ADAL" clId="{F56B6606-4660-4F53-9029-592809709214}" dt="2021-10-29T06:46:59.505" v="0" actId="962"/>
          <ac:spMkLst>
            <pc:docMk/>
            <pc:sldMk cId="2609983088" sldId="256"/>
            <ac:spMk id="9" creationId="{00000000-0000-0000-0000-000000000000}"/>
          </ac:spMkLst>
        </pc:spChg>
        <pc:spChg chg="mod">
          <ac:chgData name="Lene Østli" userId="ab616f39-e383-4b12-ad3f-6ab678384570" providerId="ADAL" clId="{F56B6606-4660-4F53-9029-592809709214}" dt="2021-10-29T06:47:00.526" v="1" actId="962"/>
          <ac:spMkLst>
            <pc:docMk/>
            <pc:sldMk cId="2609983088" sldId="256"/>
            <ac:spMk id="10" creationId="{00000000-0000-0000-0000-000000000000}"/>
          </ac:spMkLst>
        </pc:spChg>
        <pc:spChg chg="mod">
          <ac:chgData name="Lene Østli" userId="ab616f39-e383-4b12-ad3f-6ab678384570" providerId="ADAL" clId="{F56B6606-4660-4F53-9029-592809709214}" dt="2021-10-29T06:47:01.122" v="2" actId="962"/>
          <ac:spMkLst>
            <pc:docMk/>
            <pc:sldMk cId="2609983088" sldId="256"/>
            <ac:spMk id="14" creationId="{00000000-0000-0000-0000-000000000000}"/>
          </ac:spMkLst>
        </pc:spChg>
        <pc:spChg chg="mod">
          <ac:chgData name="Lene Østli" userId="ab616f39-e383-4b12-ad3f-6ab678384570" providerId="ADAL" clId="{F56B6606-4660-4F53-9029-592809709214}" dt="2021-10-29T06:47:01.633" v="3" actId="962"/>
          <ac:spMkLst>
            <pc:docMk/>
            <pc:sldMk cId="2609983088" sldId="256"/>
            <ac:spMk id="15" creationId="{00000000-0000-0000-0000-000000000000}"/>
          </ac:spMkLst>
        </pc:spChg>
      </pc:sldChg>
      <pc:sldChg chg="modSp mod">
        <pc:chgData name="Lene Østli" userId="ab616f39-e383-4b12-ad3f-6ab678384570" providerId="ADAL" clId="{F56B6606-4660-4F53-9029-592809709214}" dt="2021-10-29T06:49:33.910" v="109"/>
        <pc:sldMkLst>
          <pc:docMk/>
          <pc:sldMk cId="3060262506" sldId="258"/>
        </pc:sldMkLst>
        <pc:spChg chg="mod">
          <ac:chgData name="Lene Østli" userId="ab616f39-e383-4b12-ad3f-6ab678384570" providerId="ADAL" clId="{F56B6606-4660-4F53-9029-592809709214}" dt="2021-10-29T06:49:22.965" v="104" actId="962"/>
          <ac:spMkLst>
            <pc:docMk/>
            <pc:sldMk cId="3060262506" sldId="258"/>
            <ac:spMk id="4" creationId="{00000000-0000-0000-0000-000000000000}"/>
          </ac:spMkLst>
        </pc:spChg>
        <pc:spChg chg="mod">
          <ac:chgData name="Lene Østli" userId="ab616f39-e383-4b12-ad3f-6ab678384570" providerId="ADAL" clId="{F56B6606-4660-4F53-9029-592809709214}" dt="2021-10-29T06:49:23.464" v="105" actId="962"/>
          <ac:spMkLst>
            <pc:docMk/>
            <pc:sldMk cId="3060262506" sldId="258"/>
            <ac:spMk id="5" creationId="{00000000-0000-0000-0000-000000000000}"/>
          </ac:spMkLst>
        </pc:spChg>
        <pc:spChg chg="mod ord">
          <ac:chgData name="Lene Østli" userId="ab616f39-e383-4b12-ad3f-6ab678384570" providerId="ADAL" clId="{F56B6606-4660-4F53-9029-592809709214}" dt="2021-10-29T06:47:52.992" v="35"/>
          <ac:spMkLst>
            <pc:docMk/>
            <pc:sldMk cId="3060262506" sldId="258"/>
            <ac:spMk id="6" creationId="{27B2A4FE-AE25-4F03-A644-E7C62C01B715}"/>
          </ac:spMkLst>
        </pc:spChg>
        <pc:spChg chg="mod ord">
          <ac:chgData name="Lene Østli" userId="ab616f39-e383-4b12-ad3f-6ab678384570" providerId="ADAL" clId="{F56B6606-4660-4F53-9029-592809709214}" dt="2021-10-29T06:49:33.910" v="109"/>
          <ac:spMkLst>
            <pc:docMk/>
            <pc:sldMk cId="3060262506" sldId="258"/>
            <ac:spMk id="7" creationId="{00000000-0000-0000-0000-000000000000}"/>
          </ac:spMkLst>
        </pc:spChg>
        <pc:spChg chg="mod">
          <ac:chgData name="Lene Østli" userId="ab616f39-e383-4b12-ad3f-6ab678384570" providerId="ADAL" clId="{F56B6606-4660-4F53-9029-592809709214}" dt="2021-10-29T06:49:24.349" v="106" actId="962"/>
          <ac:spMkLst>
            <pc:docMk/>
            <pc:sldMk cId="3060262506" sldId="258"/>
            <ac:spMk id="11" creationId="{00000000-0000-0000-0000-000000000000}"/>
          </ac:spMkLst>
        </pc:spChg>
        <pc:spChg chg="mod">
          <ac:chgData name="Lene Østli" userId="ab616f39-e383-4b12-ad3f-6ab678384570" providerId="ADAL" clId="{F56B6606-4660-4F53-9029-592809709214}" dt="2021-10-29T06:49:24.859" v="107" actId="962"/>
          <ac:spMkLst>
            <pc:docMk/>
            <pc:sldMk cId="3060262506" sldId="258"/>
            <ac:spMk id="12" creationId="{00000000-0000-0000-0000-000000000000}"/>
          </ac:spMkLst>
        </pc:spChg>
        <pc:spChg chg="mod ord">
          <ac:chgData name="Lene Østli" userId="ab616f39-e383-4b12-ad3f-6ab678384570" providerId="ADAL" clId="{F56B6606-4660-4F53-9029-592809709214}" dt="2021-10-29T06:48:00.140" v="46"/>
          <ac:spMkLst>
            <pc:docMk/>
            <pc:sldMk cId="3060262506" sldId="258"/>
            <ac:spMk id="14" creationId="{08EF2AE8-63EB-4DD6-956F-C96D3247EF06}"/>
          </ac:spMkLst>
        </pc:spChg>
        <pc:spChg chg="mod ord">
          <ac:chgData name="Lene Østli" userId="ab616f39-e383-4b12-ad3f-6ab678384570" providerId="ADAL" clId="{F56B6606-4660-4F53-9029-592809709214}" dt="2021-10-29T06:48:09.456" v="59" actId="962"/>
          <ac:spMkLst>
            <pc:docMk/>
            <pc:sldMk cId="3060262506" sldId="258"/>
            <ac:spMk id="15" creationId="{EE71D700-AD8B-402B-8A2B-AD0FB971C277}"/>
          </ac:spMkLst>
        </pc:spChg>
        <pc:spChg chg="mod ord">
          <ac:chgData name="Lene Østli" userId="ab616f39-e383-4b12-ad3f-6ab678384570" providerId="ADAL" clId="{F56B6606-4660-4F53-9029-592809709214}" dt="2021-10-29T06:49:01.364" v="83"/>
          <ac:spMkLst>
            <pc:docMk/>
            <pc:sldMk cId="3060262506" sldId="258"/>
            <ac:spMk id="16" creationId="{DEE74A99-8E7A-4A67-A4B6-9E0278BAC438}"/>
          </ac:spMkLst>
        </pc:spChg>
        <pc:spChg chg="mod ord">
          <ac:chgData name="Lene Østli" userId="ab616f39-e383-4b12-ad3f-6ab678384570" providerId="ADAL" clId="{F56B6606-4660-4F53-9029-592809709214}" dt="2021-10-29T06:49:03.214" v="84"/>
          <ac:spMkLst>
            <pc:docMk/>
            <pc:sldMk cId="3060262506" sldId="258"/>
            <ac:spMk id="17" creationId="{0994D725-CDED-4993-8726-9B49F6745199}"/>
          </ac:spMkLst>
        </pc:spChg>
        <pc:spChg chg="mod ord">
          <ac:chgData name="Lene Østli" userId="ab616f39-e383-4b12-ad3f-6ab678384570" providerId="ADAL" clId="{F56B6606-4660-4F53-9029-592809709214}" dt="2021-10-29T06:49:06.986" v="93"/>
          <ac:spMkLst>
            <pc:docMk/>
            <pc:sldMk cId="3060262506" sldId="258"/>
            <ac:spMk id="18" creationId="{413F39C1-7328-4AF2-81C5-26C26497C739}"/>
          </ac:spMkLst>
        </pc:spChg>
        <pc:spChg chg="mod">
          <ac:chgData name="Lene Østli" userId="ab616f39-e383-4b12-ad3f-6ab678384570" providerId="ADAL" clId="{F56B6606-4660-4F53-9029-592809709214}" dt="2021-10-29T06:48:38.602" v="66" actId="962"/>
          <ac:spMkLst>
            <pc:docMk/>
            <pc:sldMk cId="3060262506" sldId="258"/>
            <ac:spMk id="21" creationId="{72F72ED9-3EFF-4EC2-BFE0-F111D51DF444}"/>
          </ac:spMkLst>
        </pc:spChg>
      </pc:sldChg>
      <pc:sldChg chg="modSp mod">
        <pc:chgData name="Lene Østli" userId="ab616f39-e383-4b12-ad3f-6ab678384570" providerId="ADAL" clId="{F56B6606-4660-4F53-9029-592809709214}" dt="2021-10-29T06:47:19.961" v="25"/>
        <pc:sldMkLst>
          <pc:docMk/>
          <pc:sldMk cId="1208702964" sldId="265"/>
        </pc:sldMkLst>
        <pc:spChg chg="mod ord">
          <ac:chgData name="Lene Østli" userId="ab616f39-e383-4b12-ad3f-6ab678384570" providerId="ADAL" clId="{F56B6606-4660-4F53-9029-592809709214}" dt="2021-10-29T06:47:19.961" v="25"/>
          <ac:spMkLst>
            <pc:docMk/>
            <pc:sldMk cId="1208702964" sldId="265"/>
            <ac:spMk id="24" creationId="{B2EE70C1-895E-43EE-83EC-26EA4CF6451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29.10.2021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29.10.2021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29.10.2021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29.10.2021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29.10.2021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29.10.2021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29.10.2021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29.10.2021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29.10.2021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29.10.2021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29.10.2021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29.10.2021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29.10.2021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29.10.2021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AC1AD6C-9AA5-4185-B532-CA0B48467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470517"/>
            <a:ext cx="102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Swahili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mchawi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jeneza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taa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Mtu</a:t>
            </a:r>
            <a:r>
              <a:rPr lang="nb-NO" dirty="0"/>
              <a:t> </a:t>
            </a:r>
            <a:r>
              <a:rPr lang="nb-NO" dirty="0" err="1"/>
              <a:t>anaetisha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5310" y="6151817"/>
            <a:ext cx="242065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Mtu</a:t>
            </a:r>
            <a:r>
              <a:rPr lang="nb-NO" dirty="0"/>
              <a:t> </a:t>
            </a:r>
            <a:r>
              <a:rPr lang="nb-NO" dirty="0" err="1"/>
              <a:t>anaenyonya</a:t>
            </a:r>
            <a:r>
              <a:rPr lang="nb-NO" dirty="0"/>
              <a:t> </a:t>
            </a:r>
            <a:r>
              <a:rPr lang="nb-NO" dirty="0" err="1"/>
              <a:t>damu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latin typeface="+mn-lt"/>
                <a:ea typeface="+mn-ea"/>
                <a:cs typeface="+mn-cs"/>
              </a:rPr>
              <a:t>mavazi</a:t>
            </a:r>
            <a:endParaRPr kumimoji="0" lang="nb-NO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EB8765-3404-40FB-8C9F-FC0215C9268D}"/>
              </a:ext>
            </a:extLst>
          </p:cNvPr>
          <p:cNvSpPr txBox="1"/>
          <p:nvPr/>
        </p:nvSpPr>
        <p:spPr>
          <a:xfrm>
            <a:off x="0" y="470517"/>
            <a:ext cx="102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Swahili</a:t>
            </a:r>
          </a:p>
        </p:txBody>
      </p:sp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584471" y="2850770"/>
            <a:ext cx="19661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Kupaka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rangi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usoni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Buibui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31405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err="1">
                <a:cs typeface="Calibri"/>
              </a:rPr>
              <a:t>Jiwe</a:t>
            </a:r>
            <a:r>
              <a:rPr lang="nb-NO">
                <a:cs typeface="Calibri"/>
              </a:rPr>
              <a:t> la kaburini</a:t>
            </a:r>
            <a:endParaRPr lang="nb-NO" dirty="0">
              <a:cs typeface="Calibri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popo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895394" y="6090504"/>
            <a:ext cx="219338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>
                <a:cs typeface="Calibri"/>
              </a:rPr>
              <a:t>boga </a:t>
            </a:r>
            <a:r>
              <a:rPr lang="nb-NO" dirty="0" err="1">
                <a:cs typeface="Calibri"/>
              </a:rPr>
              <a:t>linalowaka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taa</a:t>
            </a:r>
            <a:endParaRPr lang="nb-NO" dirty="0">
              <a:cs typeface="Calibri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/>
              <a:t>boga</a:t>
            </a:r>
          </a:p>
        </p:txBody>
      </p:sp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2F72ED9-3EFF-4EC2-BFE0-F111D51DF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470517"/>
            <a:ext cx="102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Swahili</a:t>
            </a: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Sylinder 23">
            <a:extLst>
              <a:ext uri="{FF2B5EF4-FFF2-40B4-BE49-F238E27FC236}">
                <a16:creationId xmlns:a16="http://schemas.microsoft.com/office/drawing/2014/main" id="{B2EE70C1-895E-43EE-83EC-26EA4CF645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0" y="470517"/>
            <a:ext cx="102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Swahili</a:t>
            </a: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Ndoo</a:t>
            </a:r>
            <a:r>
              <a:rPr lang="nb-NO" dirty="0"/>
              <a:t> </a:t>
            </a:r>
            <a:r>
              <a:rPr lang="nb-NO" dirty="0" err="1"/>
              <a:t>ya</a:t>
            </a:r>
            <a:r>
              <a:rPr lang="nb-NO" dirty="0"/>
              <a:t> </a:t>
            </a:r>
            <a:r>
              <a:rPr lang="nb-NO" dirty="0" err="1"/>
              <a:t>pipi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Kofia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Makaburini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kuvaa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9072" y="616739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Trick or </a:t>
            </a:r>
            <a:r>
              <a:rPr lang="nb-NO" dirty="0" err="1"/>
              <a:t>treat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latin typeface="+mn-lt"/>
                <a:ea typeface="+mn-ea"/>
                <a:cs typeface="+mn-cs"/>
              </a:rPr>
              <a:t>taa</a:t>
            </a:r>
            <a:endParaRPr lang="nb-NO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A17CF9C-BB2A-4DDE-98D8-EE3C2F051EB8}"/>
              </a:ext>
            </a:extLst>
          </p:cNvPr>
          <p:cNvSpPr txBox="1"/>
          <p:nvPr/>
        </p:nvSpPr>
        <p:spPr>
          <a:xfrm>
            <a:off x="0" y="470517"/>
            <a:ext cx="102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Swahili</a:t>
            </a:r>
          </a:p>
        </p:txBody>
      </p:sp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4E896ED-EA5F-4C29-8A4C-6688BDAA5EDA}"/>
              </a:ext>
            </a:extLst>
          </p:cNvPr>
          <p:cNvSpPr txBox="1"/>
          <p:nvPr/>
        </p:nvSpPr>
        <p:spPr>
          <a:xfrm>
            <a:off x="0" y="470517"/>
            <a:ext cx="102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Swahili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latin typeface="+mn-lt"/>
                <a:ea typeface="+mn-ea"/>
                <a:cs typeface="+mn-cs"/>
              </a:rPr>
              <a:t>barakoa</a:t>
            </a:r>
            <a:r>
              <a:rPr lang="nb-NO" sz="1800" dirty="0">
                <a:latin typeface="+mn-lt"/>
                <a:ea typeface="+mn-ea"/>
                <a:cs typeface="+mn-cs"/>
              </a:rPr>
              <a:t>/</a:t>
            </a:r>
            <a:r>
              <a:rPr lang="nb-NO" sz="1800" dirty="0" err="1">
                <a:latin typeface="+mn-lt"/>
                <a:ea typeface="+mn-ea"/>
                <a:cs typeface="+mn-cs"/>
              </a:rPr>
              <a:t>maski</a:t>
            </a:r>
            <a:endParaRPr lang="nb-NO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mlango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b="1" dirty="0" err="1"/>
              <a:t>mummie</a:t>
            </a:r>
            <a:endParaRPr lang="nb-NO" b="1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wigi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</a:extLst>
          </p:cNvPr>
          <p:cNvSpPr txBox="1"/>
          <p:nvPr/>
        </p:nvSpPr>
        <p:spPr>
          <a:xfrm>
            <a:off x="5026000" y="6165185"/>
            <a:ext cx="19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Kengele</a:t>
            </a:r>
            <a:r>
              <a:rPr lang="nb-NO" dirty="0">
                <a:cs typeface="Calibri"/>
              </a:rPr>
              <a:t> </a:t>
            </a:r>
            <a:endParaRPr lang="nb-NO">
              <a:cs typeface="Calibri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</a:extLst>
          </p:cNvPr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piga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kengele</a:t>
            </a:r>
            <a:endParaRPr lang="nb-NO" dirty="0">
              <a:cs typeface="Calibri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73326" cy="237332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4382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8" y="467670"/>
            <a:ext cx="2507167" cy="250635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259C6BE-E86A-4A4E-AB0D-88EC883D86CA}"/>
              </a:ext>
            </a:extLst>
          </p:cNvPr>
          <p:cNvSpPr txBox="1"/>
          <p:nvPr/>
        </p:nvSpPr>
        <p:spPr>
          <a:xfrm>
            <a:off x="0" y="470517"/>
            <a:ext cx="102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Swahili</a:t>
            </a:r>
          </a:p>
        </p:txBody>
      </p:sp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7783" y="2841959"/>
            <a:ext cx="20195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Kiunzi</a:t>
            </a:r>
            <a:r>
              <a:rPr lang="nb-NO" dirty="0"/>
              <a:t> </a:t>
            </a:r>
            <a:r>
              <a:rPr lang="nb-NO" dirty="0" err="1"/>
              <a:t>cha</a:t>
            </a:r>
            <a:r>
              <a:rPr lang="nb-NO" dirty="0"/>
              <a:t> </a:t>
            </a:r>
            <a:r>
              <a:rPr lang="nb-NO" dirty="0" err="1"/>
              <a:t>mifupa</a:t>
            </a:r>
            <a:endParaRPr lang="nb-NO" dirty="0">
              <a:cs typeface="Calibri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utando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mzimu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kupiga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hodi</a:t>
            </a:r>
            <a:endParaRPr lang="nb-NO">
              <a:cs typeface="Calibri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6368" y="6138449"/>
            <a:ext cx="19861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Rangi</a:t>
            </a:r>
            <a:r>
              <a:rPr lang="nb-NO" dirty="0"/>
              <a:t> </a:t>
            </a:r>
            <a:r>
              <a:rPr lang="nb-NO" dirty="0" err="1"/>
              <a:t>ya</a:t>
            </a:r>
            <a:r>
              <a:rPr lang="nb-NO" dirty="0"/>
              <a:t> </a:t>
            </a:r>
            <a:r>
              <a:rPr lang="nb-NO" dirty="0" err="1"/>
              <a:t>chungwa</a:t>
            </a:r>
            <a:r>
              <a:rPr lang="nb-NO" dirty="0"/>
              <a:t> 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latin typeface="+mn-lt"/>
                <a:ea typeface="+mn-ea"/>
                <a:cs typeface="+mn-cs"/>
              </a:rPr>
              <a:t>nyeusi</a:t>
            </a:r>
            <a:endParaRPr kumimoji="0" lang="nb-NO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CCFE338-42A0-4364-9CD7-49F644DCD826}"/>
              </a:ext>
            </a:extLst>
          </p:cNvPr>
          <p:cNvSpPr txBox="1"/>
          <p:nvPr/>
        </p:nvSpPr>
        <p:spPr>
          <a:xfrm>
            <a:off x="0" y="470517"/>
            <a:ext cx="102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Swahili</a:t>
            </a:r>
          </a:p>
        </p:txBody>
      </p:sp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1DD6474-BCEE-42DE-BBFC-6FAA17749AC3}"/>
              </a:ext>
            </a:extLst>
          </p:cNvPr>
          <p:cNvSpPr txBox="1"/>
          <p:nvPr/>
        </p:nvSpPr>
        <p:spPr>
          <a:xfrm>
            <a:off x="0" y="470517"/>
            <a:ext cx="102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Swahili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4" ma:contentTypeDescription="Opprett et nytt dokument." ma:contentTypeScope="" ma:versionID="509b77e71c35ab547011191c9cf0f5da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bfdc7470bb157e85b85ef118f5d7562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872888-AF51-4AAE-8BFC-3985ABAA4971}">
  <ds:schemaRefs>
    <ds:schemaRef ds:uri="47363976-f2b0-4a98-83a0-85b941488556"/>
    <ds:schemaRef ds:uri="a0a067d0-8ead-4a72-b159-8bf2ac458e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8D5959-F362-40F0-A185-DF28E97E8AC3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247</Words>
  <Application>Microsoft Office PowerPoint</Application>
  <PresentationFormat>Widescreen</PresentationFormat>
  <Paragraphs>88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nafo.oslomet.no</vt:lpstr>
      <vt:lpstr>Svart</vt:lpstr>
      <vt:lpstr>nafo.oslomet.no</vt:lpstr>
      <vt:lpstr>taa</vt:lpstr>
      <vt:lpstr>nafo.oslomet.no</vt:lpstr>
      <vt:lpstr>barakoa/maski</vt:lpstr>
      <vt:lpstr>nafo.oslomet.no</vt:lpstr>
      <vt:lpstr>nyeusi</vt:lpstr>
      <vt:lpstr>nafo.oslomet.no</vt:lpstr>
      <vt:lpstr>mavazi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Lene Østli</cp:lastModifiedBy>
  <cp:revision>54</cp:revision>
  <cp:lastPrinted>2019-11-06T13:05:24Z</cp:lastPrinted>
  <dcterms:created xsi:type="dcterms:W3CDTF">2019-11-06T12:44:04Z</dcterms:created>
  <dcterms:modified xsi:type="dcterms:W3CDTF">2021-10-29T06:49:39Z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