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22.10.2021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22.10.2021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6029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جادوگر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تابوت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فانوس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پاتن/الگو/نقاب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خون آشام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لباس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2388CF-D24F-4BDF-9857-9ECB02B57054}"/>
              </a:ext>
            </a:extLst>
          </p:cNvPr>
          <p:cNvSpPr txBox="1"/>
          <p:nvPr/>
        </p:nvSpPr>
        <p:spPr>
          <a:xfrm>
            <a:off x="188808" y="372622"/>
            <a:ext cx="9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Dari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نقاشی چهره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عنکبوت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سنگ قبر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شبپره چرمی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الکین</a:t>
            </a:r>
            <a:r>
              <a:rPr lang="fa-IR"/>
              <a:t>/ فانوس کدو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کدو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1FA8FD8-1374-4E2C-BBA3-38E7DB6D9E97}"/>
              </a:ext>
            </a:extLst>
          </p:cNvPr>
          <p:cNvSpPr txBox="1"/>
          <p:nvPr/>
        </p:nvSpPr>
        <p:spPr>
          <a:xfrm>
            <a:off x="188808" y="372622"/>
            <a:ext cx="9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Dari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سطل شیرینی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کلاه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کلیسا/حویلی کلیسا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لباس پوشیدن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چال و ترفند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شمع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FED0A6A-A1A1-4636-8C88-76424B919DC4}"/>
              </a:ext>
            </a:extLst>
          </p:cNvPr>
          <p:cNvSpPr txBox="1"/>
          <p:nvPr/>
        </p:nvSpPr>
        <p:spPr>
          <a:xfrm>
            <a:off x="188808" y="372622"/>
            <a:ext cx="9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Dari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dirty="0">
                <a:latin typeface="+mn-lt"/>
                <a:ea typeface="+mn-ea"/>
                <a:cs typeface="+mn-cs"/>
              </a:rPr>
              <a:t>ماسک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دروازه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مومیایی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موی ساختگی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زنگ دروازه</a:t>
            </a:r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زنگ زدن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752265B-AC90-4744-8AF7-A86CB2BE5296}"/>
              </a:ext>
            </a:extLst>
          </p:cNvPr>
          <p:cNvSpPr txBox="1"/>
          <p:nvPr/>
        </p:nvSpPr>
        <p:spPr>
          <a:xfrm>
            <a:off x="188808" y="372622"/>
            <a:ext cx="9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Dari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اسکلیت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تار جولا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روح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204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تک تک کردن/در زدن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نارنجی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سیاه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C34EB52-4A27-4610-845E-397AD87FE8C3}"/>
              </a:ext>
            </a:extLst>
          </p:cNvPr>
          <p:cNvSpPr txBox="1"/>
          <p:nvPr/>
        </p:nvSpPr>
        <p:spPr>
          <a:xfrm>
            <a:off x="188808" y="372622"/>
            <a:ext cx="9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Dari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C1E1F-F260-457A-B8CF-382E4EC59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71771-38fc-4a60-ad89-de500072ae73"/>
    <ds:schemaRef ds:uri="d67493da-c6c1-4612-ad8f-bb1eec4a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bb71771-38fc-4a60-ad89-de500072ae73"/>
  </ds:schemaRefs>
</ds:datastoreItem>
</file>

<file path=customXml/itemProps3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249</Words>
  <Application>Microsoft Office PowerPoint</Application>
  <PresentationFormat>Widescreen</PresentationFormat>
  <Paragraphs>84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شمع</vt:lpstr>
      <vt:lpstr>nafo.oslomet.no</vt:lpstr>
      <vt:lpstr>ماسک</vt:lpstr>
      <vt:lpstr>nafo.oslomet.no</vt:lpstr>
      <vt:lpstr>سیاه</vt:lpstr>
      <vt:lpstr>nafo.oslomet.no</vt:lpstr>
      <vt:lpstr>لباس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4</cp:revision>
  <cp:lastPrinted>2019-11-06T13:05:24Z</cp:lastPrinted>
  <dcterms:created xsi:type="dcterms:W3CDTF">2019-11-06T12:44:04Z</dcterms:created>
  <dcterms:modified xsi:type="dcterms:W3CDTF">2021-10-22T07:27:44Z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