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6" r:id="rId6"/>
    <p:sldId id="258" r:id="rId7"/>
    <p:sldId id="266" r:id="rId8"/>
    <p:sldId id="264" r:id="rId9"/>
    <p:sldId id="267" r:id="rId10"/>
    <p:sldId id="262" r:id="rId11"/>
    <p:sldId id="268" r:id="rId12"/>
    <p:sldId id="260" r:id="rId13"/>
    <p:sldId id="269" r:id="rId14"/>
    <p:sldId id="270" r:id="rId15"/>
    <p:sldId id="271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7DFEA-06C1-43B0-BBA3-26968CB82B74}" v="10" dt="2019-12-01T20:43:17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6480" autoAdjust="0"/>
  </p:normalViewPr>
  <p:slideViewPr>
    <p:cSldViewPr snapToGrid="0">
      <p:cViewPr varScale="1">
        <p:scale>
          <a:sx n="56" d="100"/>
          <a:sy n="56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B47DFEA-06C1-43B0-BBA3-26968CB82B74}"/>
    <pc:docChg chg="modSld">
      <pc:chgData name="" userId="" providerId="" clId="Web-{5B47DFEA-06C1-43B0-BBA3-26968CB82B74}" dt="2019-12-01T20:43:17.137" v="9" actId="20577"/>
      <pc:docMkLst>
        <pc:docMk/>
      </pc:docMkLst>
      <pc:sldChg chg="modSp">
        <pc:chgData name="" userId="" providerId="" clId="Web-{5B47DFEA-06C1-43B0-BBA3-26968CB82B74}" dt="2019-12-01T20:43:17.137" v="8" actId="20577"/>
        <pc:sldMkLst>
          <pc:docMk/>
          <pc:sldMk cId="3465032601" sldId="260"/>
        </pc:sldMkLst>
        <pc:spChg chg="mod">
          <ac:chgData name="" userId="" providerId="" clId="Web-{5B47DFEA-06C1-43B0-BBA3-26968CB82B74}" dt="2019-12-01T20:43:17.137" v="8" actId="20577"/>
          <ac:spMkLst>
            <pc:docMk/>
            <pc:sldMk cId="3465032601" sldId="260"/>
            <ac:spMk id="3" creationId="{00000000-0000-0000-0000-000000000000}"/>
          </ac:spMkLst>
        </pc:spChg>
      </pc:sldChg>
      <pc:sldChg chg="modSp">
        <pc:chgData name="" userId="" providerId="" clId="Web-{5B47DFEA-06C1-43B0-BBA3-26968CB82B74}" dt="2019-12-01T20:42:43.965" v="2" actId="20577"/>
        <pc:sldMkLst>
          <pc:docMk/>
          <pc:sldMk cId="1855378111" sldId="262"/>
        </pc:sldMkLst>
        <pc:spChg chg="mod">
          <ac:chgData name="" userId="" providerId="" clId="Web-{5B47DFEA-06C1-43B0-BBA3-26968CB82B74}" dt="2019-12-01T20:42:43.965" v="2" actId="20577"/>
          <ac:spMkLst>
            <pc:docMk/>
            <pc:sldMk cId="1855378111" sldId="262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</p:spTree>
    <p:extLst>
      <p:ext uri="{BB962C8B-B14F-4D97-AF65-F5344CB8AC3E}">
        <p14:creationId xmlns:p14="http://schemas.microsoft.com/office/powerpoint/2010/main" val="132279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</p:spTree>
    <p:extLst>
      <p:ext uri="{BB962C8B-B14F-4D97-AF65-F5344CB8AC3E}">
        <p14:creationId xmlns:p14="http://schemas.microsoft.com/office/powerpoint/2010/main" val="131066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</p:spTree>
    <p:extLst>
      <p:ext uri="{BB962C8B-B14F-4D97-AF65-F5344CB8AC3E}">
        <p14:creationId xmlns:p14="http://schemas.microsoft.com/office/powerpoint/2010/main" val="32054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75015" y="370057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47607" y="364260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23" y="479799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444681" y="2601222"/>
            <a:ext cx="2385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/>
              <a:t>شجرة عيد الميلاد</a:t>
            </a:r>
            <a:endParaRPr lang="nb-NO" sz="2000" dirty="0"/>
          </a:p>
          <a:p>
            <a:pPr algn="ctr"/>
            <a:r>
              <a:rPr lang="nb-NO" sz="1200" dirty="0"/>
              <a:t> [</a:t>
            </a:r>
            <a:r>
              <a:rPr lang="nb-NO" sz="1200" dirty="0" err="1"/>
              <a:t>shajarat</a:t>
            </a:r>
            <a:r>
              <a:rPr lang="nb-NO" sz="1200" dirty="0"/>
              <a:t> eid </a:t>
            </a:r>
            <a:r>
              <a:rPr lang="nb-NO" sz="1200" dirty="0" err="1"/>
              <a:t>almilad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juletre</a:t>
            </a: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34" y="510805"/>
            <a:ext cx="1671588" cy="20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989504" y="2554030"/>
            <a:ext cx="21088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بابا نويل</a:t>
            </a:r>
            <a:r>
              <a:rPr lang="nb-NO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baba</a:t>
            </a:r>
            <a:r>
              <a:rPr lang="nb-NO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noel</a:t>
            </a:r>
            <a:r>
              <a:rPr lang="nb-NO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nb-NO" sz="1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400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444681" y="6082104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الشموع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/>
              <a:t>alshumua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stearin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lys</a:t>
            </a:r>
            <a:endParaRPr lang="nb-N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3" y="373597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877900" y="5814720"/>
            <a:ext cx="23791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solidFill>
                  <a:prstClr val="black"/>
                </a:solidFill>
                <a:latin typeface="Calibri Light" panose="020F0302020204030204"/>
                <a:ea typeface="Verdana" panose="020B0604030504040204" pitchFamily="34" charset="0"/>
              </a:rPr>
              <a:t>طاقية </a:t>
            </a:r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بابا نويل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takiet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baba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noel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4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11" y="3765742"/>
            <a:ext cx="2597607" cy="20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058888" y="5863863"/>
            <a:ext cx="28724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كعكة الزنجبيل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/>
              <a:t>khabaza</a:t>
            </a:r>
            <a:r>
              <a:rPr lang="nb-NO" sz="1200" dirty="0"/>
              <a:t> </a:t>
            </a:r>
            <a:r>
              <a:rPr lang="nb-NO" sz="1200" dirty="0" err="1"/>
              <a:t>alzanjabil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sz="1400" dirty="0"/>
          </a:p>
        </p:txBody>
      </p:sp>
      <p:sp>
        <p:nvSpPr>
          <p:cNvPr id="15" name="Rektangel 14"/>
          <p:cNvSpPr/>
          <p:nvPr/>
        </p:nvSpPr>
        <p:spPr>
          <a:xfrm>
            <a:off x="8691604" y="2740689"/>
            <a:ext cx="160697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أحمر</a:t>
            </a:r>
            <a:r>
              <a:rPr lang="nb-NO" sz="2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>
                <a:solidFill>
                  <a:schemeClr val="bg1"/>
                </a:solidFill>
              </a:rPr>
              <a:t>ahmar</a:t>
            </a:r>
            <a:r>
              <a:rPr lang="nb-NO" sz="1200" dirty="0">
                <a:solidFill>
                  <a:schemeClr val="bg1"/>
                </a:solidFill>
              </a:rPr>
              <a:t>]</a:t>
            </a: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67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4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346259" y="457128"/>
            <a:ext cx="2535994" cy="21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83854" y="2550213"/>
            <a:ext cx="290541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بيت كعكة الزنجبيل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/>
              <a:t>bayt</a:t>
            </a:r>
            <a:r>
              <a:rPr lang="nb-NO" sz="1200" dirty="0"/>
              <a:t> </a:t>
            </a:r>
            <a:r>
              <a:rPr lang="nb-NO" sz="1200" dirty="0" err="1"/>
              <a:t>alzanjabayl</a:t>
            </a:r>
            <a:r>
              <a:rPr lang="nb-NO" sz="1200" dirty="0"/>
              <a:t>]</a:t>
            </a:r>
            <a:endParaRPr lang="nb-NO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pepperkakehus</a:t>
            </a:r>
            <a:endParaRPr lang="nb-NO" sz="14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37" y="559383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35114" y="2364491"/>
            <a:ext cx="1571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تقويم عيد الميلاد</a:t>
            </a:r>
            <a:endParaRPr lang="nb-NO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taqwim</a:t>
            </a:r>
            <a:r>
              <a:rPr lang="nb-NO" sz="1200" dirty="0"/>
              <a:t> eid </a:t>
            </a:r>
            <a:r>
              <a:rPr lang="nb-NO" sz="1200" dirty="0" err="1"/>
              <a:t>almilad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400" dirty="0"/>
          </a:p>
        </p:txBody>
      </p:sp>
      <p:sp>
        <p:nvSpPr>
          <p:cNvPr id="6" name="Rektangel 5"/>
          <p:cNvSpPr/>
          <p:nvPr/>
        </p:nvSpPr>
        <p:spPr>
          <a:xfrm>
            <a:off x="8550884" y="5935706"/>
            <a:ext cx="189507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أخضر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>
                <a:solidFill>
                  <a:schemeClr val="bg1"/>
                </a:solidFill>
              </a:rPr>
              <a:t>akhdir</a:t>
            </a:r>
            <a:r>
              <a:rPr lang="nb-NO" sz="1200" dirty="0">
                <a:solidFill>
                  <a:schemeClr val="bg1"/>
                </a:solidFill>
              </a:rPr>
              <a:t>] </a:t>
            </a:r>
            <a:r>
              <a:rPr lang="nb-NO" sz="1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00404" y="460288"/>
            <a:ext cx="2365514" cy="25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706278" y="2873378"/>
            <a:ext cx="149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هدية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/>
              <a:t>hadia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4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62901" y="6071597"/>
            <a:ext cx="1919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نجمة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/>
              <a:t>najima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sz="14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91661" y="3804800"/>
            <a:ext cx="2376153" cy="26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04410" y="6126528"/>
            <a:ext cx="2309324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كنيسة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</a:t>
            </a:r>
            <a:r>
              <a:rPr lang="nb-NO" sz="1200" dirty="0" err="1"/>
              <a:t>kanisa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kirke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09531" y="2765884"/>
            <a:ext cx="1910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000" dirty="0"/>
              <a:t>معلف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maelaf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4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3" y="3826565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494452" y="5711686"/>
            <a:ext cx="19664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الكلمنتينا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alkalmuntayna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4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81" y="3758739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836691" y="6062935"/>
            <a:ext cx="161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نيران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alniyran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4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993942" y="2433513"/>
            <a:ext cx="2074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لوسيكاتر</a:t>
            </a:r>
            <a:r>
              <a:rPr lang="nb-NO" dirty="0" smtClean="0"/>
              <a:t> </a:t>
            </a:r>
            <a:r>
              <a:rPr lang="nb-NO" sz="1200" dirty="0"/>
              <a:t>[</a:t>
            </a:r>
            <a:r>
              <a:rPr lang="nb-NO" sz="1200" dirty="0" err="1"/>
              <a:t>Kaekah</a:t>
            </a:r>
            <a:r>
              <a:rPr lang="nb-NO" sz="1200" dirty="0"/>
              <a:t> </a:t>
            </a:r>
            <a:r>
              <a:rPr lang="nb-NO" sz="1200" dirty="0" err="1"/>
              <a:t>lusia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4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46634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695745" y="2666034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لوسيا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lusia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sz="14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373738" y="6034851"/>
            <a:ext cx="269462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عصيدة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easida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Grøt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196559" y="37768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591569" y="2681549"/>
            <a:ext cx="2025170" cy="4001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بنفسجي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>
                <a:solidFill>
                  <a:schemeClr val="bg1"/>
                </a:solidFill>
              </a:rPr>
              <a:t>binafsajiin</a:t>
            </a:r>
            <a:r>
              <a:rPr lang="nb-NO" sz="1200" dirty="0">
                <a:solidFill>
                  <a:schemeClr val="bg1"/>
                </a:solidFill>
              </a:rPr>
              <a:t>] </a:t>
            </a:r>
            <a:r>
              <a:rPr lang="nb-NO" sz="1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174922" y="2607372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مزلقة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muzliqa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4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573128" y="5819890"/>
            <a:ext cx="193501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ألعاب نارية</a:t>
            </a:r>
            <a:r>
              <a:rPr lang="nb-NO" dirty="0"/>
              <a:t>  </a:t>
            </a:r>
          </a:p>
          <a:p>
            <a:r>
              <a:rPr lang="nb-NO" sz="1200" dirty="0"/>
              <a:t>[</a:t>
            </a:r>
            <a:r>
              <a:rPr lang="nb-NO" sz="1200" dirty="0" err="1"/>
              <a:t>aleab</a:t>
            </a:r>
            <a:r>
              <a:rPr lang="nb-NO" sz="1200" dirty="0"/>
              <a:t> </a:t>
            </a:r>
            <a:r>
              <a:rPr lang="nb-NO" sz="1200" dirty="0" err="1"/>
              <a:t>naria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4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263811" y="6101043"/>
            <a:ext cx="2745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حيوان الرنة</a:t>
            </a:r>
            <a:r>
              <a:rPr lang="nb-NO" dirty="0"/>
              <a:t>  </a:t>
            </a:r>
            <a:r>
              <a:rPr lang="nb-NO" sz="1200" dirty="0"/>
              <a:t>[</a:t>
            </a:r>
            <a:r>
              <a:rPr lang="nb-NO" sz="1200" dirty="0" err="1"/>
              <a:t>ayl</a:t>
            </a:r>
            <a:r>
              <a:rPr lang="nb-NO" sz="1200" dirty="0"/>
              <a:t> </a:t>
            </a:r>
            <a:r>
              <a:rPr lang="nb-NO" sz="1200" dirty="0" err="1"/>
              <a:t>alrana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4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560830" y="5810079"/>
            <a:ext cx="2679730" cy="64697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ar-SA" sz="2000" dirty="0">
                <a:latin typeface="Verdana"/>
                <a:ea typeface="Calibri" panose="020F0502020204030204" pitchFamily="34" charset="0"/>
                <a:cs typeface="Cordia New"/>
              </a:rPr>
              <a:t>بطاقات عيد الميلاد</a:t>
            </a:r>
            <a:r>
              <a:rPr lang="nb-NO" sz="2000" dirty="0">
                <a:latin typeface="Verdana"/>
                <a:ea typeface="Calibri" panose="020F0502020204030204" pitchFamily="34" charset="0"/>
                <a:cs typeface="Cordia New"/>
              </a:rPr>
              <a:t> </a:t>
            </a:r>
            <a:r>
              <a:rPr lang="nb-NO" sz="1200" dirty="0">
                <a:latin typeface="Verdana"/>
                <a:ea typeface="Calibri" panose="020F0502020204030204" pitchFamily="34" charset="0"/>
                <a:cs typeface="Cordia New"/>
              </a:rPr>
              <a:t>[</a:t>
            </a:r>
            <a:r>
              <a:rPr lang="nb-NO" sz="1200" dirty="0" err="1"/>
              <a:t>bitaqat</a:t>
            </a:r>
            <a:r>
              <a:rPr lang="nb-NO" sz="1200" dirty="0"/>
              <a:t> eid </a:t>
            </a:r>
            <a:r>
              <a:rPr lang="nb-NO" sz="1200" dirty="0" err="1"/>
              <a:t>almilad</a:t>
            </a:r>
            <a:r>
              <a:rPr lang="nb-NO" sz="1200" dirty="0"/>
              <a:t>] </a:t>
            </a:r>
            <a:r>
              <a:rPr lang="nb-NO" sz="1400" dirty="0">
                <a:latin typeface="Verdana"/>
                <a:ea typeface="Calibri" panose="020F0502020204030204" pitchFamily="34" charset="0"/>
                <a:cs typeface="Cordia New"/>
              </a:rPr>
              <a:t>Julekort</a:t>
            </a: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573128" y="2733539"/>
            <a:ext cx="1788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شوبك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shwbk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73" y="469402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74290" y="2609353"/>
            <a:ext cx="21163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رجل الثلج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rajul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nb-NO" sz="1200" dirty="0" err="1"/>
              <a:t>thalaj</a:t>
            </a:r>
            <a:r>
              <a:rPr lang="nb-NO" sz="1200" dirty="0"/>
              <a:t>] </a:t>
            </a:r>
          </a:p>
          <a:p>
            <a:pPr algn="ctr"/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4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28" y="3703262"/>
            <a:ext cx="2252876" cy="22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351733" y="5823438"/>
            <a:ext cx="2293371" cy="6155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ar-SA" sz="2000" dirty="0">
                <a:latin typeface="Verdana"/>
                <a:ea typeface="Calibri" panose="020F0502020204030204" pitchFamily="34" charset="0"/>
                <a:cs typeface="Times New Roman"/>
              </a:rPr>
              <a:t>تزحلق على الجليد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altazahuluq</a:t>
            </a:r>
            <a:r>
              <a:rPr lang="nb-NO" sz="1200" dirty="0"/>
              <a:t>]</a:t>
            </a:r>
            <a:r>
              <a:rPr lang="nb-NO" sz="1200" dirty="0">
                <a:latin typeface="Verdana"/>
                <a:ea typeface="Calibri" panose="020F0502020204030204" pitchFamily="34" charset="0"/>
                <a:cs typeface="Times New Roman"/>
              </a:rPr>
              <a:t> </a:t>
            </a:r>
            <a:r>
              <a:rPr lang="nb-NO" sz="1400" dirty="0">
                <a:latin typeface="Verdana"/>
                <a:ea typeface="Calibri" panose="020F0502020204030204" pitchFamily="34" charset="0"/>
                <a:cs typeface="Times New Roman"/>
              </a:rPr>
              <a:t>Ski</a:t>
            </a:r>
            <a:endParaRPr lang="nb-NO" sz="1400" dirty="0">
              <a:latin typeface="Verdana"/>
              <a:cs typeface="Times New Roman"/>
            </a:endParaRPr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8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610581" y="2732799"/>
            <a:ext cx="2590838" cy="397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زلاجة</a:t>
            </a:r>
            <a:r>
              <a:rPr lang="nb-NO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alzilajat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Akebrett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68" y="655514"/>
            <a:ext cx="2605102" cy="19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804509" y="2575415"/>
            <a:ext cx="2880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كثلة ثلجية مدلاة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200" dirty="0"/>
              <a:t>[</a:t>
            </a:r>
            <a:r>
              <a:rPr lang="nb-NO" sz="1200" dirty="0" err="1"/>
              <a:t>kutlat</a:t>
            </a:r>
            <a:r>
              <a:rPr lang="nb-NO" sz="1200" dirty="0"/>
              <a:t> </a:t>
            </a:r>
            <a:r>
              <a:rPr lang="nb-NO" sz="1200" dirty="0" err="1"/>
              <a:t>thaljiat</a:t>
            </a:r>
            <a:r>
              <a:rPr lang="nb-NO" sz="1200" dirty="0"/>
              <a:t> </a:t>
            </a:r>
            <a:r>
              <a:rPr lang="nb-NO" sz="1200" dirty="0" err="1"/>
              <a:t>mudalla</a:t>
            </a:r>
            <a:r>
              <a:rPr lang="nb-NO" dirty="0"/>
              <a:t>]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Istapp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3793550"/>
            <a:ext cx="2328652" cy="21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435951" y="5956138"/>
            <a:ext cx="24578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بلورة ثلجية</a:t>
            </a:r>
            <a:r>
              <a:rPr lang="nb-NO" sz="2000" dirty="0"/>
              <a:t> </a:t>
            </a:r>
          </a:p>
          <a:p>
            <a:pPr algn="ctr"/>
            <a:r>
              <a:rPr lang="nb-NO" sz="1200" dirty="0" err="1"/>
              <a:t>Balwarat</a:t>
            </a:r>
            <a:r>
              <a:rPr lang="nb-NO" sz="1200" dirty="0"/>
              <a:t> </a:t>
            </a:r>
            <a:r>
              <a:rPr lang="nb-NO" sz="1200" dirty="0" err="1"/>
              <a:t>althalj</a:t>
            </a:r>
            <a:r>
              <a:rPr lang="nb-NO" sz="1200" dirty="0"/>
              <a:t>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Snøkrystall</a:t>
            </a:r>
            <a:endParaRPr lang="nb-NO" sz="1400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52" y="3861748"/>
            <a:ext cx="2558672" cy="19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10581" y="5823438"/>
            <a:ext cx="2964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حذاء تزلج</a:t>
            </a:r>
            <a:r>
              <a:rPr lang="nb-NO" sz="2000" dirty="0"/>
              <a:t> </a:t>
            </a:r>
            <a:r>
              <a:rPr lang="nb-NO" sz="1200" dirty="0"/>
              <a:t>[</a:t>
            </a:r>
            <a:r>
              <a:rPr lang="nb-NO" sz="1200" dirty="0" err="1"/>
              <a:t>hatha</a:t>
            </a:r>
            <a:r>
              <a:rPr lang="nb-NO" sz="1200" dirty="0"/>
              <a:t> </a:t>
            </a:r>
            <a:r>
              <a:rPr lang="nb-NO" sz="1200" dirty="0" err="1"/>
              <a:t>altazlaj</a:t>
            </a:r>
            <a:r>
              <a:rPr lang="nb-NO" sz="1200" dirty="0"/>
              <a:t>]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3" ma:contentTypeDescription="Opprett et nytt dokument." ma:contentTypeScope="" ma:versionID="b417f86858c03f744867db25311a7657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4b77b6bb0bbc6cf5967ecb4a276a3a49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72888-AF51-4AAE-8BFC-3985ABAA497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52bf3af5-aece-4724-a6f2-0fb97289cf6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4B7E40-6C25-417E-8D2D-C17B0B2AEFCA}"/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205</Words>
  <Application>Microsoft Office PowerPoint</Application>
  <PresentationFormat>Widescreen</PresentationFormat>
  <Paragraphs>47</Paragraphs>
  <Slides>12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37</cp:revision>
  <cp:lastPrinted>2019-11-06T13:05:24Z</cp:lastPrinted>
  <dcterms:created xsi:type="dcterms:W3CDTF">2019-11-06T12:44:04Z</dcterms:created>
  <dcterms:modified xsi:type="dcterms:W3CDTF">2019-12-04T07:11:31Z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  <property fmtid="{D5CDD505-2E9C-101B-9397-08002B2CF9AE}" pid="3" name="Order">
    <vt:r8>100</vt:r8>
  </property>
</Properties>
</file>