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8" r:id="rId3"/>
    <p:sldId id="258" r:id="rId4"/>
    <p:sldId id="277" r:id="rId5"/>
    <p:sldId id="264" r:id="rId6"/>
    <p:sldId id="276" r:id="rId7"/>
    <p:sldId id="262" r:id="rId8"/>
    <p:sldId id="275" r:id="rId9"/>
    <p:sldId id="260" r:id="rId10"/>
    <p:sldId id="274" r:id="rId11"/>
    <p:sldId id="279" r:id="rId12"/>
    <p:sldId id="280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Engelsk/ 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0E8E4-F471-49B3-8363-A4F5FF2064BC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DEC2-35C9-40B9-A245-B0760F15D9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6181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Engelsk/ 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A118F-C06C-4897-B213-117A1A41A450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6CAC-E1F8-410C-993B-E44F42FC98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83359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62C315D7-E573-EB4A-8755-739CF3279078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76" y="580391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261994" y="2785459"/>
            <a:ext cx="301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</a:rPr>
              <a:t>Christmas tree/ juletre</a:t>
            </a: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12" y="522043"/>
            <a:ext cx="2175153" cy="265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979910" y="2552686"/>
            <a:ext cx="217515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Santa Claus/ Julenisse</a:t>
            </a:r>
            <a:endParaRPr lang="nb-NO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901087" y="6082104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Candle</a:t>
            </a:r>
            <a:r>
              <a:rPr lang="nb-NO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</a:t>
            </a:r>
            <a:endParaRPr lang="nb-NO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3" y="3735971"/>
            <a:ext cx="2859053" cy="23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877899" y="6082104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hat/Nisselue</a:t>
            </a:r>
            <a:endParaRPr lang="nb-NO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90" y="3828203"/>
            <a:ext cx="2597607" cy="20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593942" y="5882490"/>
            <a:ext cx="184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Gingerbread/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Pepperkake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8892120" y="2785459"/>
            <a:ext cx="1245790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Red/ Rød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284A434-A9CF-1944-AE69-40B61B1C2AAD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6257D40-55D1-354C-9E99-3C4B4538A283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B953E5E-B633-CC4C-9828-8AD3786C2A0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16862D6-BD4A-CA4E-AE6D-77979BFA8072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1E070FFA-EE47-634B-8F9F-40E6931A9AC6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36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47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19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34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A9F8305-0CCE-D548-87C5-979D03AA01F0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346259" y="457128"/>
            <a:ext cx="2535994" cy="219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90865" y="2550213"/>
            <a:ext cx="2491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Gingerbread house/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pepperkakehus</a:t>
            </a:r>
            <a:endParaRPr lang="nb-NO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89" y="646603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719974" y="2588965"/>
            <a:ext cx="2638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Christmas calendar/ Julekalender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8609394" y="6076986"/>
            <a:ext cx="177805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Green/ Grønn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359544" y="482990"/>
            <a:ext cx="2434353" cy="26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810891" y="2873378"/>
            <a:ext cx="137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Gift/ Gave</a:t>
            </a:r>
            <a:endParaRPr lang="nb-NO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9" y="3804800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762901" y="6071597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Star/ Stjerne</a:t>
            </a:r>
            <a:endParaRPr lang="nb-NO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869474" y="3804800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76989" y="6129375"/>
            <a:ext cx="2138085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Church/kirke</a:t>
            </a:r>
            <a:endParaRPr lang="nb-NO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222D6FA-E494-9C42-A75A-2F853AAA77A1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9D0065F-34BF-8B40-98BA-3ADC5D42B751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18FC4BE-B06E-4242-ADEE-343002A97C39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0621155-383C-864D-8E5F-EC81404C1A44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F06123E-E14D-7344-9768-9BB97E09D17A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85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860254" y="282231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Crib</a:t>
            </a:r>
            <a:r>
              <a:rPr lang="nb-NO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Krybbe</a:t>
            </a:r>
            <a:endParaRPr lang="nb-NO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3" y="3826565"/>
            <a:ext cx="2563851" cy="17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625130" y="5711686"/>
            <a:ext cx="1802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Clementines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Klementiner</a:t>
            </a:r>
            <a:endParaRPr lang="nb-NO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3737113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709531" y="6089425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Campfire/Bål</a:t>
            </a:r>
            <a:endParaRPr lang="nb-NO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70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5202508" y="2439602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Saffron bun/ 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lussekatter</a:t>
            </a:r>
            <a:endParaRPr lang="nb-NO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46634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695745" y="2666034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Lucia/ Lucia</a:t>
            </a:r>
            <a:endParaRPr lang="nb-NO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12861" y="3879025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27489" y="6052138"/>
            <a:ext cx="2509254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Porridge/ Grøt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3E1A48A-6766-3445-B658-68FEC351E61A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C0B862F-AD2B-154D-A086-F5BA60DADB54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4D9F23E-8AFB-804C-9681-478A3BEBCB79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22EBDA9-E1FF-CF41-9D68-8B8BEC201885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454EB8E-FDE1-894D-AC44-B784D7A8B362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318B615-00E6-904E-911A-A9EA360430A2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77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102C1454-1940-D445-8C2A-63CA2CD0FB90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857339" y="2767256"/>
            <a:ext cx="1558440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Purple/ Lilla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870854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251866" y="2545564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Sleigh/Slede</a:t>
            </a:r>
            <a:endParaRPr lang="nb-NO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6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169915" y="5876618"/>
            <a:ext cx="273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</a:t>
            </a:r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Fyrverkeri</a:t>
            </a:r>
            <a:endParaRPr lang="nb-NO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3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481467" y="6116432"/>
            <a:ext cx="2310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Reindeer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/Reinsdyr</a:t>
            </a:r>
            <a:endParaRPr lang="nb-NO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633566" y="5776659"/>
            <a:ext cx="2490393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Christmas card/ Julekort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389397" y="2739440"/>
            <a:ext cx="2218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Rolling pin/Kjevle</a:t>
            </a:r>
            <a:endParaRPr lang="nb-NO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B08303E-AE8C-984E-B8A9-17E0E6032B0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15F1004-B036-1443-AACD-E2B596B14B32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93F841C-8861-D24F-ABB1-E165CFD94A4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E21B124-EBC9-5544-8E81-3C69F9643F36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27C2DC-6E06-E34B-B178-8BCAF0A888E4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44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64" y="485792"/>
            <a:ext cx="2663789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61649" y="2797196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Snowman/ Snømann</a:t>
            </a:r>
            <a:endParaRPr lang="nb-NO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3745635"/>
            <a:ext cx="2524705" cy="25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955642" y="6122202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Ski/ Ski</a:t>
            </a:r>
            <a:endParaRPr lang="nb-NO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3" y="765313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519383" y="2595923"/>
            <a:ext cx="2729593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Sledges/ Akebrett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68" y="655514"/>
            <a:ext cx="2605102" cy="17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978907" y="2630485"/>
            <a:ext cx="2616206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Icicle/ Istapp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9" y="3793550"/>
            <a:ext cx="2328652" cy="23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125494" y="6169877"/>
            <a:ext cx="314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/Snøkrystall</a:t>
            </a:r>
            <a:endParaRPr lang="nb-NO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2" y="3936738"/>
            <a:ext cx="2558672" cy="16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72542" y="5673548"/>
            <a:ext cx="262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Iceskates/ isskøyter</a:t>
            </a:r>
            <a:r>
              <a:rPr lang="nb-NO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7008944-5664-B74A-B4FD-CA698C45C7C9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2C03F8C-2B4F-6C40-80B4-F222DA7AFE99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0B51D16-48EE-F141-B138-905B3F49A259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20383C4-AAD8-3E45-9461-98CE3A159D4F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8486970-A979-4C42-922D-07858B5C3B76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3DAA32D-5BA6-4E42-AE8B-271BF1FAE209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87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16</cp:revision>
  <cp:lastPrinted>2019-11-06T13:05:24Z</cp:lastPrinted>
  <dcterms:created xsi:type="dcterms:W3CDTF">2019-11-06T12:44:04Z</dcterms:created>
  <dcterms:modified xsi:type="dcterms:W3CDTF">2019-12-06T06:28:16Z</dcterms:modified>
</cp:coreProperties>
</file>